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colors3.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4.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7.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ppt/tags/tag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4"/>
  </p:notesMasterIdLst>
  <p:sldIdLst>
    <p:sldId id="292" r:id="rId3"/>
    <p:sldId id="271" r:id="rId4"/>
    <p:sldId id="294" r:id="rId5"/>
    <p:sldId id="293" r:id="rId6"/>
    <p:sldId id="275" r:id="rId7"/>
    <p:sldId id="1370" r:id="rId8"/>
    <p:sldId id="1372" r:id="rId9"/>
    <p:sldId id="1373" r:id="rId10"/>
    <p:sldId id="1415" r:id="rId11"/>
    <p:sldId id="1376" r:id="rId12"/>
    <p:sldId id="1378" r:id="rId13"/>
    <p:sldId id="1386" r:id="rId14"/>
    <p:sldId id="1387" r:id="rId15"/>
    <p:sldId id="1377" r:id="rId16"/>
    <p:sldId id="1380" r:id="rId17"/>
    <p:sldId id="1381" r:id="rId18"/>
    <p:sldId id="1384" r:id="rId19"/>
    <p:sldId id="1383" r:id="rId20"/>
    <p:sldId id="1385" r:id="rId21"/>
    <p:sldId id="1416" r:id="rId22"/>
    <p:sldId id="1417"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274"/>
    <a:srgbClr val="203B61"/>
    <a:srgbClr val="91BFE6"/>
    <a:srgbClr val="F5AE2B"/>
    <a:srgbClr val="ECAA30"/>
    <a:srgbClr val="E56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80141" autoAdjust="0"/>
  </p:normalViewPr>
  <p:slideViewPr>
    <p:cSldViewPr snapToGrid="0">
      <p:cViewPr varScale="1">
        <p:scale>
          <a:sx n="91" d="100"/>
          <a:sy n="91" d="100"/>
        </p:scale>
        <p:origin x="18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1324B-3D71-4A4B-8B83-A88C4085F098}"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71BAEC08-4319-47D3-B0A0-274E4768C5C0}">
      <dgm:prSet phldrT="[Text]" custT="1"/>
      <dgm:spPr>
        <a:xfrm>
          <a:off x="317491" y="2487004"/>
          <a:ext cx="1941146" cy="194114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100" dirty="0">
              <a:solidFill>
                <a:sysClr val="window" lastClr="FFFFFF"/>
              </a:solidFill>
              <a:latin typeface="Calibri" panose="020F0502020204030204"/>
              <a:ea typeface="+mn-ea"/>
              <a:cs typeface="+mn-cs"/>
            </a:rPr>
            <a:t>Immediate Telephone Crisis Counselling</a:t>
          </a:r>
        </a:p>
      </dgm:t>
    </dgm:pt>
    <dgm:pt modelId="{06B229DA-8F99-455C-9C2D-2DF5E0F975A9}" type="parTrans" cxnId="{30C64621-0B43-45A1-9D37-95506646FBAC}">
      <dgm:prSet/>
      <dgm:spPr/>
      <dgm:t>
        <a:bodyPr/>
        <a:lstStyle/>
        <a:p>
          <a:endParaRPr lang="en-US"/>
        </a:p>
      </dgm:t>
    </dgm:pt>
    <dgm:pt modelId="{BE14C3DE-90E5-43CC-A054-789460A87D6B}" type="sibTrans" cxnId="{30C64621-0B43-45A1-9D37-95506646FBAC}">
      <dgm:prSet/>
      <dgm:spPr>
        <a:xfrm>
          <a:off x="2316544" y="2059675"/>
          <a:ext cx="373907" cy="466430"/>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ysClr val="window" lastClr="FFFFFF"/>
            </a:solidFill>
            <a:latin typeface="Calibri" panose="020F0502020204030204"/>
            <a:ea typeface="+mn-ea"/>
            <a:cs typeface="+mn-cs"/>
          </a:endParaRPr>
        </a:p>
      </dgm:t>
    </dgm:pt>
    <dgm:pt modelId="{7048D6FE-BACB-453A-9ED5-79405772107D}">
      <dgm:prSet phldrT="[Text]" custT="1"/>
      <dgm:spPr>
        <a:xfrm>
          <a:off x="3326944" y="2487004"/>
          <a:ext cx="1941146" cy="194114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100" dirty="0">
              <a:solidFill>
                <a:sysClr val="window" lastClr="FFFFFF"/>
              </a:solidFill>
              <a:latin typeface="Calibri" panose="020F0502020204030204"/>
              <a:ea typeface="+mn-ea"/>
              <a:cs typeface="+mn-cs"/>
            </a:rPr>
            <a:t>Mental Health Walk-in Clinic</a:t>
          </a:r>
        </a:p>
      </dgm:t>
    </dgm:pt>
    <dgm:pt modelId="{B36A2378-F5D8-42E6-BDC3-51CF36F569F4}" type="parTrans" cxnId="{C1F31E56-9D5A-45A4-9D3C-62E572D6594E}">
      <dgm:prSet/>
      <dgm:spPr/>
      <dgm:t>
        <a:bodyPr/>
        <a:lstStyle/>
        <a:p>
          <a:endParaRPr lang="en-US"/>
        </a:p>
      </dgm:t>
    </dgm:pt>
    <dgm:pt modelId="{1B7D7D97-00DB-42CC-B319-2F15773195F2}" type="sibTrans" cxnId="{C1F31E56-9D5A-45A4-9D3C-62E572D6594E}">
      <dgm:prSet/>
      <dgm:spPr>
        <a:xfrm>
          <a:off x="5325998" y="2059675"/>
          <a:ext cx="373907" cy="466430"/>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ysClr val="window" lastClr="FFFFFF"/>
            </a:solidFill>
            <a:latin typeface="Calibri" panose="020F0502020204030204"/>
            <a:ea typeface="+mn-ea"/>
            <a:cs typeface="+mn-cs"/>
          </a:endParaRPr>
        </a:p>
      </dgm:t>
    </dgm:pt>
    <dgm:pt modelId="{DA1D0910-BA27-4F3A-AE62-D74212CA0024}">
      <dgm:prSet phldrT="[Text]" custT="1"/>
      <dgm:spPr>
        <a:xfrm>
          <a:off x="9345852" y="2487004"/>
          <a:ext cx="1941146" cy="194114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100" dirty="0">
              <a:solidFill>
                <a:sysClr val="window" lastClr="FFFFFF"/>
              </a:solidFill>
              <a:latin typeface="Calibri" panose="020F0502020204030204"/>
              <a:ea typeface="+mn-ea"/>
              <a:cs typeface="+mn-cs"/>
            </a:rPr>
            <a:t>Mobile Crisis Response Team </a:t>
          </a:r>
        </a:p>
        <a:p>
          <a:pPr>
            <a:buNone/>
          </a:pPr>
          <a:r>
            <a:rPr lang="en-US" sz="1600" dirty="0">
              <a:solidFill>
                <a:sysClr val="window" lastClr="FFFFFF"/>
              </a:solidFill>
              <a:latin typeface="Calibri" panose="020F0502020204030204"/>
              <a:ea typeface="+mn-ea"/>
              <a:cs typeface="+mn-cs"/>
            </a:rPr>
            <a:t>(MCRT)</a:t>
          </a:r>
        </a:p>
      </dgm:t>
    </dgm:pt>
    <dgm:pt modelId="{BE0FEA11-771A-45EE-B6C3-6E4606C404B0}" type="parTrans" cxnId="{7C1ED2B8-21C2-4C79-ACB9-D9A9F740DF65}">
      <dgm:prSet/>
      <dgm:spPr/>
      <dgm:t>
        <a:bodyPr/>
        <a:lstStyle/>
        <a:p>
          <a:endParaRPr lang="en-US"/>
        </a:p>
      </dgm:t>
    </dgm:pt>
    <dgm:pt modelId="{BEF1D0D9-1FBA-4704-9E72-F5382D57B6D0}" type="sibTrans" cxnId="{7C1ED2B8-21C2-4C79-ACB9-D9A9F740DF65}">
      <dgm:prSet/>
      <dgm:spPr/>
      <dgm:t>
        <a:bodyPr/>
        <a:lstStyle/>
        <a:p>
          <a:endParaRPr lang="en-US"/>
        </a:p>
      </dgm:t>
    </dgm:pt>
    <dgm:pt modelId="{A2F8278D-71D9-499B-A6A4-C27335794F74}">
      <dgm:prSet custT="1"/>
      <dgm:spPr>
        <a:xfrm>
          <a:off x="6336398" y="2487004"/>
          <a:ext cx="1941146" cy="194114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100" dirty="0">
              <a:solidFill>
                <a:sysClr val="window" lastClr="FFFFFF"/>
              </a:solidFill>
              <a:latin typeface="Calibri" panose="020F0502020204030204"/>
              <a:ea typeface="+mn-ea"/>
              <a:cs typeface="+mn-cs"/>
            </a:rPr>
            <a:t>Crisis Outreach &amp; Support Team</a:t>
          </a:r>
        </a:p>
        <a:p>
          <a:pPr>
            <a:buNone/>
          </a:pPr>
          <a:r>
            <a:rPr lang="en-US" sz="1600" dirty="0">
              <a:solidFill>
                <a:sysClr val="window" lastClr="FFFFFF"/>
              </a:solidFill>
              <a:latin typeface="Calibri" panose="020F0502020204030204"/>
              <a:ea typeface="+mn-ea"/>
              <a:cs typeface="+mn-cs"/>
            </a:rPr>
            <a:t>(COAST)  </a:t>
          </a:r>
        </a:p>
      </dgm:t>
    </dgm:pt>
    <dgm:pt modelId="{81FB6237-6597-4C70-B6EC-1397BB527FC0}" type="parTrans" cxnId="{1AAD4209-6634-429D-9A88-C3C02BD024FF}">
      <dgm:prSet/>
      <dgm:spPr/>
      <dgm:t>
        <a:bodyPr/>
        <a:lstStyle/>
        <a:p>
          <a:endParaRPr lang="en-US"/>
        </a:p>
      </dgm:t>
    </dgm:pt>
    <dgm:pt modelId="{E1DE6297-4FFE-483A-9E08-9118A3C81CE6}" type="sibTrans" cxnId="{1AAD4209-6634-429D-9A88-C3C02BD024FF}">
      <dgm:prSet/>
      <dgm:spPr>
        <a:xfrm>
          <a:off x="8335451" y="2059675"/>
          <a:ext cx="373907" cy="466430"/>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ysClr val="window" lastClr="FFFFFF"/>
            </a:solidFill>
            <a:latin typeface="Calibri" panose="020F0502020204030204"/>
            <a:ea typeface="+mn-ea"/>
            <a:cs typeface="+mn-cs"/>
          </a:endParaRPr>
        </a:p>
      </dgm:t>
    </dgm:pt>
    <dgm:pt modelId="{5572BAD9-92D6-4514-9445-B50C51D60790}" type="pres">
      <dgm:prSet presAssocID="{4A51324B-3D71-4A4B-8B83-A88C4085F098}" presName="Name0" presStyleCnt="0">
        <dgm:presLayoutVars>
          <dgm:dir/>
          <dgm:resizeHandles val="exact"/>
        </dgm:presLayoutVars>
      </dgm:prSet>
      <dgm:spPr/>
    </dgm:pt>
    <dgm:pt modelId="{C349565F-93C9-4746-A5F9-BBF644DEAC85}" type="pres">
      <dgm:prSet presAssocID="{71BAEC08-4319-47D3-B0A0-274E4768C5C0}" presName="composite" presStyleCnt="0"/>
      <dgm:spPr/>
    </dgm:pt>
    <dgm:pt modelId="{F32DB169-232F-498C-9084-C80AD294F1B8}" type="pres">
      <dgm:prSet presAssocID="{71BAEC08-4319-47D3-B0A0-274E4768C5C0}" presName="imagSh" presStyleLbl="bgImgPlace1" presStyleIdx="0" presStyleCnt="4"/>
      <dgm:spPr>
        <a:xfrm>
          <a:off x="1490" y="1322317"/>
          <a:ext cx="1941146" cy="1941146"/>
        </a:xfrm>
        <a:prstGeom prst="roundRect">
          <a:avLst>
            <a:gd name="adj" fmla="val 10000"/>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07888E82-54F3-4F6A-A479-9625A2258CF7}" type="pres">
      <dgm:prSet presAssocID="{71BAEC08-4319-47D3-B0A0-274E4768C5C0}" presName="txNode" presStyleLbl="node1" presStyleIdx="0" presStyleCnt="4">
        <dgm:presLayoutVars>
          <dgm:bulletEnabled val="1"/>
        </dgm:presLayoutVars>
      </dgm:prSet>
      <dgm:spPr/>
    </dgm:pt>
    <dgm:pt modelId="{0F0046D6-8B08-4897-ACBC-92864BCC0876}" type="pres">
      <dgm:prSet presAssocID="{BE14C3DE-90E5-43CC-A054-789460A87D6B}" presName="sibTrans" presStyleLbl="sibTrans2D1" presStyleIdx="0" presStyleCnt="3"/>
      <dgm:spPr/>
    </dgm:pt>
    <dgm:pt modelId="{2912EA25-3EAF-41D1-8B47-F43D3EE3067E}" type="pres">
      <dgm:prSet presAssocID="{BE14C3DE-90E5-43CC-A054-789460A87D6B}" presName="connTx" presStyleLbl="sibTrans2D1" presStyleIdx="0" presStyleCnt="3"/>
      <dgm:spPr/>
    </dgm:pt>
    <dgm:pt modelId="{2DA8BA2E-7AF0-44CA-A335-16F040AA7862}" type="pres">
      <dgm:prSet presAssocID="{7048D6FE-BACB-453A-9ED5-79405772107D}" presName="composite" presStyleCnt="0"/>
      <dgm:spPr/>
    </dgm:pt>
    <dgm:pt modelId="{E6724E28-AC90-44E5-9956-27938824887F}" type="pres">
      <dgm:prSet presAssocID="{7048D6FE-BACB-453A-9ED5-79405772107D}" presName="imagSh" presStyleLbl="bgImgPlace1" presStyleIdx="1" presStyleCnt="4"/>
      <dgm:spPr>
        <a:xfrm>
          <a:off x="3010944" y="1322317"/>
          <a:ext cx="1941146" cy="1941146"/>
        </a:xfrm>
        <a:prstGeom prst="roundRect">
          <a:avLst>
            <a:gd name="adj" fmla="val 10000"/>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4E80408C-3315-4C3C-89F4-7E7C4365220C}" type="pres">
      <dgm:prSet presAssocID="{7048D6FE-BACB-453A-9ED5-79405772107D}" presName="txNode" presStyleLbl="node1" presStyleIdx="1" presStyleCnt="4">
        <dgm:presLayoutVars>
          <dgm:bulletEnabled val="1"/>
        </dgm:presLayoutVars>
      </dgm:prSet>
      <dgm:spPr/>
    </dgm:pt>
    <dgm:pt modelId="{35E6567E-1FDD-4886-8206-CD6CCF2324FC}" type="pres">
      <dgm:prSet presAssocID="{1B7D7D97-00DB-42CC-B319-2F15773195F2}" presName="sibTrans" presStyleLbl="sibTrans2D1" presStyleIdx="1" presStyleCnt="3"/>
      <dgm:spPr/>
    </dgm:pt>
    <dgm:pt modelId="{34799490-9C85-4BB9-A8F7-B1E6D5B11CD4}" type="pres">
      <dgm:prSet presAssocID="{1B7D7D97-00DB-42CC-B319-2F15773195F2}" presName="connTx" presStyleLbl="sibTrans2D1" presStyleIdx="1" presStyleCnt="3"/>
      <dgm:spPr/>
    </dgm:pt>
    <dgm:pt modelId="{6CF684BB-81ED-4EAD-BE1D-D7C70D210114}" type="pres">
      <dgm:prSet presAssocID="{A2F8278D-71D9-499B-A6A4-C27335794F74}" presName="composite" presStyleCnt="0"/>
      <dgm:spPr/>
    </dgm:pt>
    <dgm:pt modelId="{30C2CF09-956D-41E1-A93D-5F171F99E2F6}" type="pres">
      <dgm:prSet presAssocID="{A2F8278D-71D9-499B-A6A4-C27335794F74}" presName="imagSh" presStyleLbl="bgImgPlace1" presStyleIdx="2" presStyleCnt="4"/>
      <dgm:spPr>
        <a:xfrm>
          <a:off x="6020397" y="1322317"/>
          <a:ext cx="1941146" cy="1941146"/>
        </a:xfrm>
        <a:prstGeom prst="roundRect">
          <a:avLst>
            <a:gd name="adj" fmla="val 10000"/>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97C14EC1-0B09-4598-96B7-0E3A694E5DB7}" type="pres">
      <dgm:prSet presAssocID="{A2F8278D-71D9-499B-A6A4-C27335794F74}" presName="txNode" presStyleLbl="node1" presStyleIdx="2" presStyleCnt="4">
        <dgm:presLayoutVars>
          <dgm:bulletEnabled val="1"/>
        </dgm:presLayoutVars>
      </dgm:prSet>
      <dgm:spPr>
        <a:prstGeom prst="roundRect">
          <a:avLst>
            <a:gd name="adj" fmla="val 10000"/>
          </a:avLst>
        </a:prstGeom>
      </dgm:spPr>
    </dgm:pt>
    <dgm:pt modelId="{154732BD-F320-4065-B3F2-DAD51D3B2C60}" type="pres">
      <dgm:prSet presAssocID="{E1DE6297-4FFE-483A-9E08-9118A3C81CE6}" presName="sibTrans" presStyleLbl="sibTrans2D1" presStyleIdx="2" presStyleCnt="3"/>
      <dgm:spPr/>
    </dgm:pt>
    <dgm:pt modelId="{46630735-D9F2-45C0-AAB5-CC8D11977A50}" type="pres">
      <dgm:prSet presAssocID="{E1DE6297-4FFE-483A-9E08-9118A3C81CE6}" presName="connTx" presStyleLbl="sibTrans2D1" presStyleIdx="2" presStyleCnt="3"/>
      <dgm:spPr/>
    </dgm:pt>
    <dgm:pt modelId="{3AD6FC46-5675-4488-8D6B-0F49904DBF31}" type="pres">
      <dgm:prSet presAssocID="{DA1D0910-BA27-4F3A-AE62-D74212CA0024}" presName="composite" presStyleCnt="0"/>
      <dgm:spPr/>
    </dgm:pt>
    <dgm:pt modelId="{80BEE3AB-B45A-43BE-9789-1C54D9558B64}" type="pres">
      <dgm:prSet presAssocID="{DA1D0910-BA27-4F3A-AE62-D74212CA0024}" presName="imagSh" presStyleLbl="bgImgPlace1" presStyleIdx="3" presStyleCnt="4"/>
      <dgm:spPr>
        <a:xfrm>
          <a:off x="9029851" y="1322317"/>
          <a:ext cx="1941146" cy="1941146"/>
        </a:xfrm>
        <a:prstGeom prst="roundRect">
          <a:avLst>
            <a:gd name="adj" fmla="val 10000"/>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pt>
    <dgm:pt modelId="{75E701FD-F446-4592-993D-185D8803D31E}" type="pres">
      <dgm:prSet presAssocID="{DA1D0910-BA27-4F3A-AE62-D74212CA0024}" presName="txNode" presStyleLbl="node1" presStyleIdx="3" presStyleCnt="4">
        <dgm:presLayoutVars>
          <dgm:bulletEnabled val="1"/>
        </dgm:presLayoutVars>
      </dgm:prSet>
      <dgm:spPr/>
    </dgm:pt>
  </dgm:ptLst>
  <dgm:cxnLst>
    <dgm:cxn modelId="{BE3FD106-3D37-41AE-9DB0-35A6F77DE128}" type="presOf" srcId="{1B7D7D97-00DB-42CC-B319-2F15773195F2}" destId="{35E6567E-1FDD-4886-8206-CD6CCF2324FC}" srcOrd="0" destOrd="0" presId="urn:microsoft.com/office/officeart/2005/8/layout/hProcess10"/>
    <dgm:cxn modelId="{1AAD4209-6634-429D-9A88-C3C02BD024FF}" srcId="{4A51324B-3D71-4A4B-8B83-A88C4085F098}" destId="{A2F8278D-71D9-499B-A6A4-C27335794F74}" srcOrd="2" destOrd="0" parTransId="{81FB6237-6597-4C70-B6EC-1397BB527FC0}" sibTransId="{E1DE6297-4FFE-483A-9E08-9118A3C81CE6}"/>
    <dgm:cxn modelId="{B35C2615-4D68-4CE7-8821-A2665C83571C}" type="presOf" srcId="{A2F8278D-71D9-499B-A6A4-C27335794F74}" destId="{97C14EC1-0B09-4598-96B7-0E3A694E5DB7}" srcOrd="0" destOrd="0" presId="urn:microsoft.com/office/officeart/2005/8/layout/hProcess10"/>
    <dgm:cxn modelId="{622BAC20-A08B-4828-85D5-FA44572C00FE}" type="presOf" srcId="{7048D6FE-BACB-453A-9ED5-79405772107D}" destId="{4E80408C-3315-4C3C-89F4-7E7C4365220C}" srcOrd="0" destOrd="0" presId="urn:microsoft.com/office/officeart/2005/8/layout/hProcess10"/>
    <dgm:cxn modelId="{30C64621-0B43-45A1-9D37-95506646FBAC}" srcId="{4A51324B-3D71-4A4B-8B83-A88C4085F098}" destId="{71BAEC08-4319-47D3-B0A0-274E4768C5C0}" srcOrd="0" destOrd="0" parTransId="{06B229DA-8F99-455C-9C2D-2DF5E0F975A9}" sibTransId="{BE14C3DE-90E5-43CC-A054-789460A87D6B}"/>
    <dgm:cxn modelId="{4920813E-121E-4B75-A946-DD334E39E095}" type="presOf" srcId="{4A51324B-3D71-4A4B-8B83-A88C4085F098}" destId="{5572BAD9-92D6-4514-9445-B50C51D60790}" srcOrd="0" destOrd="0" presId="urn:microsoft.com/office/officeart/2005/8/layout/hProcess10"/>
    <dgm:cxn modelId="{C1F31E56-9D5A-45A4-9D3C-62E572D6594E}" srcId="{4A51324B-3D71-4A4B-8B83-A88C4085F098}" destId="{7048D6FE-BACB-453A-9ED5-79405772107D}" srcOrd="1" destOrd="0" parTransId="{B36A2378-F5D8-42E6-BDC3-51CF36F569F4}" sibTransId="{1B7D7D97-00DB-42CC-B319-2F15773195F2}"/>
    <dgm:cxn modelId="{665BCF94-4145-49DA-BD74-95DDAF7D9D0A}" type="presOf" srcId="{BE14C3DE-90E5-43CC-A054-789460A87D6B}" destId="{0F0046D6-8B08-4897-ACBC-92864BCC0876}" srcOrd="0" destOrd="0" presId="urn:microsoft.com/office/officeart/2005/8/layout/hProcess10"/>
    <dgm:cxn modelId="{B030BE9E-E8F6-4D3A-8D53-A9F7917D8C4D}" type="presOf" srcId="{BE14C3DE-90E5-43CC-A054-789460A87D6B}" destId="{2912EA25-3EAF-41D1-8B47-F43D3EE3067E}" srcOrd="1" destOrd="0" presId="urn:microsoft.com/office/officeart/2005/8/layout/hProcess10"/>
    <dgm:cxn modelId="{428D55A6-D25B-40CB-96D5-CA519F801C51}" type="presOf" srcId="{71BAEC08-4319-47D3-B0A0-274E4768C5C0}" destId="{07888E82-54F3-4F6A-A479-9625A2258CF7}" srcOrd="0" destOrd="0" presId="urn:microsoft.com/office/officeart/2005/8/layout/hProcess10"/>
    <dgm:cxn modelId="{B4012DA7-68DC-4693-9692-6674AB27C64C}" type="presOf" srcId="{1B7D7D97-00DB-42CC-B319-2F15773195F2}" destId="{34799490-9C85-4BB9-A8F7-B1E6D5B11CD4}" srcOrd="1" destOrd="0" presId="urn:microsoft.com/office/officeart/2005/8/layout/hProcess10"/>
    <dgm:cxn modelId="{EF72D6B6-9722-4AEA-86E6-3DF1AC62CFFD}" type="presOf" srcId="{E1DE6297-4FFE-483A-9E08-9118A3C81CE6}" destId="{46630735-D9F2-45C0-AAB5-CC8D11977A50}" srcOrd="1" destOrd="0" presId="urn:microsoft.com/office/officeart/2005/8/layout/hProcess10"/>
    <dgm:cxn modelId="{7C1ED2B8-21C2-4C79-ACB9-D9A9F740DF65}" srcId="{4A51324B-3D71-4A4B-8B83-A88C4085F098}" destId="{DA1D0910-BA27-4F3A-AE62-D74212CA0024}" srcOrd="3" destOrd="0" parTransId="{BE0FEA11-771A-45EE-B6C3-6E4606C404B0}" sibTransId="{BEF1D0D9-1FBA-4704-9E72-F5382D57B6D0}"/>
    <dgm:cxn modelId="{469113D5-E242-4CED-B890-623E9F1B1A4B}" type="presOf" srcId="{DA1D0910-BA27-4F3A-AE62-D74212CA0024}" destId="{75E701FD-F446-4592-993D-185D8803D31E}" srcOrd="0" destOrd="0" presId="urn:microsoft.com/office/officeart/2005/8/layout/hProcess10"/>
    <dgm:cxn modelId="{A4C317E5-485B-4688-B00E-7C8DB6C6777A}" type="presOf" srcId="{E1DE6297-4FFE-483A-9E08-9118A3C81CE6}" destId="{154732BD-F320-4065-B3F2-DAD51D3B2C60}" srcOrd="0" destOrd="0" presId="urn:microsoft.com/office/officeart/2005/8/layout/hProcess10"/>
    <dgm:cxn modelId="{C7673519-202E-4830-A231-C0D5DC539158}" type="presParOf" srcId="{5572BAD9-92D6-4514-9445-B50C51D60790}" destId="{C349565F-93C9-4746-A5F9-BBF644DEAC85}" srcOrd="0" destOrd="0" presId="urn:microsoft.com/office/officeart/2005/8/layout/hProcess10"/>
    <dgm:cxn modelId="{BD6B503C-0AA6-4FA3-B25D-44C60C61D1F1}" type="presParOf" srcId="{C349565F-93C9-4746-A5F9-BBF644DEAC85}" destId="{F32DB169-232F-498C-9084-C80AD294F1B8}" srcOrd="0" destOrd="0" presId="urn:microsoft.com/office/officeart/2005/8/layout/hProcess10"/>
    <dgm:cxn modelId="{2B5ED063-CFCC-44F0-8CA5-E1C0B75FAC15}" type="presParOf" srcId="{C349565F-93C9-4746-A5F9-BBF644DEAC85}" destId="{07888E82-54F3-4F6A-A479-9625A2258CF7}" srcOrd="1" destOrd="0" presId="urn:microsoft.com/office/officeart/2005/8/layout/hProcess10"/>
    <dgm:cxn modelId="{259F6AE6-ABBE-4C7C-9B98-F1CE72CF0AC8}" type="presParOf" srcId="{5572BAD9-92D6-4514-9445-B50C51D60790}" destId="{0F0046D6-8B08-4897-ACBC-92864BCC0876}" srcOrd="1" destOrd="0" presId="urn:microsoft.com/office/officeart/2005/8/layout/hProcess10"/>
    <dgm:cxn modelId="{AE18F902-B53A-4FDF-A637-71837D2E7A70}" type="presParOf" srcId="{0F0046D6-8B08-4897-ACBC-92864BCC0876}" destId="{2912EA25-3EAF-41D1-8B47-F43D3EE3067E}" srcOrd="0" destOrd="0" presId="urn:microsoft.com/office/officeart/2005/8/layout/hProcess10"/>
    <dgm:cxn modelId="{7C224826-335D-4720-9FD4-CB227E394747}" type="presParOf" srcId="{5572BAD9-92D6-4514-9445-B50C51D60790}" destId="{2DA8BA2E-7AF0-44CA-A335-16F040AA7862}" srcOrd="2" destOrd="0" presId="urn:microsoft.com/office/officeart/2005/8/layout/hProcess10"/>
    <dgm:cxn modelId="{19B32155-3448-4574-9BEA-450FFD3F36D9}" type="presParOf" srcId="{2DA8BA2E-7AF0-44CA-A335-16F040AA7862}" destId="{E6724E28-AC90-44E5-9956-27938824887F}" srcOrd="0" destOrd="0" presId="urn:microsoft.com/office/officeart/2005/8/layout/hProcess10"/>
    <dgm:cxn modelId="{97D6C3DD-BEE1-4BE3-A120-3EE4398981F9}" type="presParOf" srcId="{2DA8BA2E-7AF0-44CA-A335-16F040AA7862}" destId="{4E80408C-3315-4C3C-89F4-7E7C4365220C}" srcOrd="1" destOrd="0" presId="urn:microsoft.com/office/officeart/2005/8/layout/hProcess10"/>
    <dgm:cxn modelId="{EDD48AA1-8540-4BCB-861D-E7BAD56BAC9B}" type="presParOf" srcId="{5572BAD9-92D6-4514-9445-B50C51D60790}" destId="{35E6567E-1FDD-4886-8206-CD6CCF2324FC}" srcOrd="3" destOrd="0" presId="urn:microsoft.com/office/officeart/2005/8/layout/hProcess10"/>
    <dgm:cxn modelId="{CE9B7D1A-48C5-47F1-89CB-4D5353E0A708}" type="presParOf" srcId="{35E6567E-1FDD-4886-8206-CD6CCF2324FC}" destId="{34799490-9C85-4BB9-A8F7-B1E6D5B11CD4}" srcOrd="0" destOrd="0" presId="urn:microsoft.com/office/officeart/2005/8/layout/hProcess10"/>
    <dgm:cxn modelId="{E8547053-DCCE-4F89-8039-F6B00495F75C}" type="presParOf" srcId="{5572BAD9-92D6-4514-9445-B50C51D60790}" destId="{6CF684BB-81ED-4EAD-BE1D-D7C70D210114}" srcOrd="4" destOrd="0" presId="urn:microsoft.com/office/officeart/2005/8/layout/hProcess10"/>
    <dgm:cxn modelId="{2E484895-B3BA-4261-B54B-17751526CD89}" type="presParOf" srcId="{6CF684BB-81ED-4EAD-BE1D-D7C70D210114}" destId="{30C2CF09-956D-41E1-A93D-5F171F99E2F6}" srcOrd="0" destOrd="0" presId="urn:microsoft.com/office/officeart/2005/8/layout/hProcess10"/>
    <dgm:cxn modelId="{B2BDD862-9171-429A-9EAA-61309070326B}" type="presParOf" srcId="{6CF684BB-81ED-4EAD-BE1D-D7C70D210114}" destId="{97C14EC1-0B09-4598-96B7-0E3A694E5DB7}" srcOrd="1" destOrd="0" presId="urn:microsoft.com/office/officeart/2005/8/layout/hProcess10"/>
    <dgm:cxn modelId="{0312B470-5A61-44E6-99CB-C5CA0CD0A555}" type="presParOf" srcId="{5572BAD9-92D6-4514-9445-B50C51D60790}" destId="{154732BD-F320-4065-B3F2-DAD51D3B2C60}" srcOrd="5" destOrd="0" presId="urn:microsoft.com/office/officeart/2005/8/layout/hProcess10"/>
    <dgm:cxn modelId="{AC34E4E3-B099-4F8B-887C-F1BA5FD8BAAE}" type="presParOf" srcId="{154732BD-F320-4065-B3F2-DAD51D3B2C60}" destId="{46630735-D9F2-45C0-AAB5-CC8D11977A50}" srcOrd="0" destOrd="0" presId="urn:microsoft.com/office/officeart/2005/8/layout/hProcess10"/>
    <dgm:cxn modelId="{B06FE484-CB36-403F-B1A2-BB7E1B2197B5}" type="presParOf" srcId="{5572BAD9-92D6-4514-9445-B50C51D60790}" destId="{3AD6FC46-5675-4488-8D6B-0F49904DBF31}" srcOrd="6" destOrd="0" presId="urn:microsoft.com/office/officeart/2005/8/layout/hProcess10"/>
    <dgm:cxn modelId="{26591F42-9293-4A89-87CF-F68EB3D47CE8}" type="presParOf" srcId="{3AD6FC46-5675-4488-8D6B-0F49904DBF31}" destId="{80BEE3AB-B45A-43BE-9789-1C54D9558B64}" srcOrd="0" destOrd="0" presId="urn:microsoft.com/office/officeart/2005/8/layout/hProcess10"/>
    <dgm:cxn modelId="{783DEF43-41AC-4AAD-9708-2FD02237C116}" type="presParOf" srcId="{3AD6FC46-5675-4488-8D6B-0F49904DBF31}" destId="{75E701FD-F446-4592-993D-185D8803D31E}"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E01A1-A1D5-46AD-92A6-7276CA0708D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83BF92AB-4F84-462A-ADBC-2827E57887CB}">
      <dgm:prSet phldrT="[Text]"/>
      <dgm:spPr/>
      <dgm:t>
        <a:bodyPr/>
        <a:lstStyle/>
        <a:p>
          <a:r>
            <a:rPr lang="en-US" b="1" dirty="0"/>
            <a:t>CD Program</a:t>
          </a:r>
        </a:p>
      </dgm:t>
    </dgm:pt>
    <dgm:pt modelId="{55840ECC-1E02-4E68-83A1-2B739CB0928C}" type="parTrans" cxnId="{CD108D0D-475E-40B4-83BA-D3EB4CB3F78C}">
      <dgm:prSet/>
      <dgm:spPr/>
      <dgm:t>
        <a:bodyPr/>
        <a:lstStyle/>
        <a:p>
          <a:endParaRPr lang="en-US"/>
        </a:p>
      </dgm:t>
    </dgm:pt>
    <dgm:pt modelId="{6257F8F2-4EBC-4A2B-B64F-AB2B97EB3A95}" type="sibTrans" cxnId="{CD108D0D-475E-40B4-83BA-D3EB4CB3F78C}">
      <dgm:prSet/>
      <dgm:spPr/>
      <dgm:t>
        <a:bodyPr/>
        <a:lstStyle/>
        <a:p>
          <a:endParaRPr lang="en-US"/>
        </a:p>
      </dgm:t>
    </dgm:pt>
    <dgm:pt modelId="{05E3F5DA-EE56-47BF-81F3-6611BAF3BCE7}">
      <dgm:prSet phldrT="[Text]" custT="1"/>
      <dgm:spPr/>
      <dgm:t>
        <a:bodyPr/>
        <a:lstStyle/>
        <a:p>
          <a:r>
            <a:rPr lang="en-US" sz="2300" dirty="0"/>
            <a:t>Office-based and outreach support</a:t>
          </a:r>
          <a:endParaRPr lang="en-US" sz="2000" dirty="0"/>
        </a:p>
      </dgm:t>
    </dgm:pt>
    <dgm:pt modelId="{7B07CEE4-F490-4AC0-9890-C1FB36B04E43}" type="parTrans" cxnId="{3F45773F-E6BA-4281-AEEC-B924EA112C89}">
      <dgm:prSet/>
      <dgm:spPr/>
      <dgm:t>
        <a:bodyPr/>
        <a:lstStyle/>
        <a:p>
          <a:endParaRPr lang="en-US"/>
        </a:p>
      </dgm:t>
    </dgm:pt>
    <dgm:pt modelId="{4EE28D02-B6E1-41F3-9735-8EC852983434}" type="sibTrans" cxnId="{3F45773F-E6BA-4281-AEEC-B924EA112C89}">
      <dgm:prSet/>
      <dgm:spPr/>
      <dgm:t>
        <a:bodyPr/>
        <a:lstStyle/>
        <a:p>
          <a:endParaRPr lang="en-US"/>
        </a:p>
      </dgm:t>
    </dgm:pt>
    <dgm:pt modelId="{B46CEAC7-7225-4B5E-906E-47CED4240C67}">
      <dgm:prSet phldrT="[Text]"/>
      <dgm:spPr/>
      <dgm:t>
        <a:bodyPr/>
        <a:lstStyle/>
        <a:p>
          <a:r>
            <a:rPr lang="en-US" b="1" dirty="0"/>
            <a:t>RAAM</a:t>
          </a:r>
        </a:p>
      </dgm:t>
    </dgm:pt>
    <dgm:pt modelId="{D6DEEFDB-DA52-43EE-9347-0AF5EEBDE73F}" type="parTrans" cxnId="{22BEF0CD-D0C7-49F6-A299-D6FCBFCE191F}">
      <dgm:prSet/>
      <dgm:spPr/>
      <dgm:t>
        <a:bodyPr/>
        <a:lstStyle/>
        <a:p>
          <a:endParaRPr lang="en-US"/>
        </a:p>
      </dgm:t>
    </dgm:pt>
    <dgm:pt modelId="{DF22CF38-FA25-4C6E-AEC7-A3CE9CFE280A}" type="sibTrans" cxnId="{22BEF0CD-D0C7-49F6-A299-D6FCBFCE191F}">
      <dgm:prSet/>
      <dgm:spPr/>
      <dgm:t>
        <a:bodyPr/>
        <a:lstStyle/>
        <a:p>
          <a:endParaRPr lang="en-US"/>
        </a:p>
      </dgm:t>
    </dgm:pt>
    <dgm:pt modelId="{A796BACA-2B02-4B52-8473-B53D00009198}">
      <dgm:prSet phldrT="[Text]" custT="1"/>
      <dgm:spPr/>
      <dgm:t>
        <a:bodyPr/>
        <a:lstStyle/>
        <a:p>
          <a:r>
            <a:rPr lang="en-US" sz="2300" dirty="0"/>
            <a:t>Walk-in access to multidisciplinary team support</a:t>
          </a:r>
        </a:p>
      </dgm:t>
    </dgm:pt>
    <dgm:pt modelId="{278BBC3D-90D2-4869-AC37-1E547D0EEE8C}" type="parTrans" cxnId="{2F0B3E07-07A4-4910-BBDA-36662835775E}">
      <dgm:prSet/>
      <dgm:spPr/>
      <dgm:t>
        <a:bodyPr/>
        <a:lstStyle/>
        <a:p>
          <a:endParaRPr lang="en-US"/>
        </a:p>
      </dgm:t>
    </dgm:pt>
    <dgm:pt modelId="{2BD46117-43FF-40D8-882B-67FC64EBBA7F}" type="sibTrans" cxnId="{2F0B3E07-07A4-4910-BBDA-36662835775E}">
      <dgm:prSet/>
      <dgm:spPr/>
      <dgm:t>
        <a:bodyPr/>
        <a:lstStyle/>
        <a:p>
          <a:endParaRPr lang="en-US"/>
        </a:p>
      </dgm:t>
    </dgm:pt>
    <dgm:pt modelId="{2DDF4D8B-142B-401C-B747-D10036FB004D}">
      <dgm:prSet/>
      <dgm:spPr/>
      <dgm:t>
        <a:bodyPr/>
        <a:lstStyle/>
        <a:p>
          <a:r>
            <a:rPr lang="en-US" b="1" dirty="0"/>
            <a:t>Harm Reduction</a:t>
          </a:r>
        </a:p>
      </dgm:t>
    </dgm:pt>
    <dgm:pt modelId="{303FE3B3-6F05-46CE-B6B4-76242CB96C52}" type="parTrans" cxnId="{F7E746CD-C028-4307-8503-3467708A2F96}">
      <dgm:prSet/>
      <dgm:spPr/>
      <dgm:t>
        <a:bodyPr/>
        <a:lstStyle/>
        <a:p>
          <a:endParaRPr lang="en-US"/>
        </a:p>
      </dgm:t>
    </dgm:pt>
    <dgm:pt modelId="{80560D0D-7C5D-4BB3-9F3D-06AF79997215}" type="sibTrans" cxnId="{F7E746CD-C028-4307-8503-3467708A2F96}">
      <dgm:prSet/>
      <dgm:spPr/>
      <dgm:t>
        <a:bodyPr/>
        <a:lstStyle/>
        <a:p>
          <a:endParaRPr lang="en-US"/>
        </a:p>
      </dgm:t>
    </dgm:pt>
    <dgm:pt modelId="{5851D605-A145-40FA-82AA-0182B2B9F772}">
      <dgm:prSet custT="1"/>
      <dgm:spPr/>
      <dgm:t>
        <a:bodyPr/>
        <a:lstStyle/>
        <a:p>
          <a:r>
            <a:rPr lang="en-US" sz="2300" dirty="0"/>
            <a:t>Harm reduction supplies</a:t>
          </a:r>
        </a:p>
      </dgm:t>
    </dgm:pt>
    <dgm:pt modelId="{B554474F-460F-4D42-B13D-F88A6D372877}" type="parTrans" cxnId="{F4792DE4-2CB1-4B50-AAD0-C5472D956E0B}">
      <dgm:prSet/>
      <dgm:spPr/>
      <dgm:t>
        <a:bodyPr/>
        <a:lstStyle/>
        <a:p>
          <a:endParaRPr lang="en-US"/>
        </a:p>
      </dgm:t>
    </dgm:pt>
    <dgm:pt modelId="{6783A17F-BE74-4F9B-B10F-8F09E719FE47}" type="sibTrans" cxnId="{F4792DE4-2CB1-4B50-AAD0-C5472D956E0B}">
      <dgm:prSet/>
      <dgm:spPr/>
      <dgm:t>
        <a:bodyPr/>
        <a:lstStyle/>
        <a:p>
          <a:endParaRPr lang="en-US"/>
        </a:p>
      </dgm:t>
    </dgm:pt>
    <dgm:pt modelId="{EF8A3A58-659D-48C6-A032-CEA24EA9C83D}" type="pres">
      <dgm:prSet presAssocID="{C97E01A1-A1D5-46AD-92A6-7276CA0708D8}" presName="Name0" presStyleCnt="0">
        <dgm:presLayoutVars>
          <dgm:dir/>
          <dgm:animLvl val="lvl"/>
          <dgm:resizeHandles val="exact"/>
        </dgm:presLayoutVars>
      </dgm:prSet>
      <dgm:spPr/>
    </dgm:pt>
    <dgm:pt modelId="{4C6EA6BD-E46C-4936-8BFF-6DD51625C77A}" type="pres">
      <dgm:prSet presAssocID="{83BF92AB-4F84-462A-ADBC-2827E57887CB}" presName="composite" presStyleCnt="0"/>
      <dgm:spPr/>
    </dgm:pt>
    <dgm:pt modelId="{3EA90BB0-82EE-452C-A23D-82200DAD9808}" type="pres">
      <dgm:prSet presAssocID="{83BF92AB-4F84-462A-ADBC-2827E57887CB}" presName="parTx" presStyleLbl="alignNode1" presStyleIdx="0" presStyleCnt="3">
        <dgm:presLayoutVars>
          <dgm:chMax val="0"/>
          <dgm:chPref val="0"/>
          <dgm:bulletEnabled val="1"/>
        </dgm:presLayoutVars>
      </dgm:prSet>
      <dgm:spPr/>
    </dgm:pt>
    <dgm:pt modelId="{D5C7ACC1-79DE-48D2-8B84-6BA1830D5524}" type="pres">
      <dgm:prSet presAssocID="{83BF92AB-4F84-462A-ADBC-2827E57887CB}" presName="desTx" presStyleLbl="alignAccFollowNode1" presStyleIdx="0" presStyleCnt="3">
        <dgm:presLayoutVars>
          <dgm:bulletEnabled val="1"/>
        </dgm:presLayoutVars>
      </dgm:prSet>
      <dgm:spPr/>
    </dgm:pt>
    <dgm:pt modelId="{8B80BC44-3D77-423A-B58D-9E35AD4BA8A9}" type="pres">
      <dgm:prSet presAssocID="{6257F8F2-4EBC-4A2B-B64F-AB2B97EB3A95}" presName="space" presStyleCnt="0"/>
      <dgm:spPr/>
    </dgm:pt>
    <dgm:pt modelId="{8D3F005B-FB60-47D5-A369-7C4E93597E96}" type="pres">
      <dgm:prSet presAssocID="{B46CEAC7-7225-4B5E-906E-47CED4240C67}" presName="composite" presStyleCnt="0"/>
      <dgm:spPr/>
    </dgm:pt>
    <dgm:pt modelId="{EC53BF21-74D4-409B-9028-EB03598E942A}" type="pres">
      <dgm:prSet presAssocID="{B46CEAC7-7225-4B5E-906E-47CED4240C67}" presName="parTx" presStyleLbl="alignNode1" presStyleIdx="1" presStyleCnt="3">
        <dgm:presLayoutVars>
          <dgm:chMax val="0"/>
          <dgm:chPref val="0"/>
          <dgm:bulletEnabled val="1"/>
        </dgm:presLayoutVars>
      </dgm:prSet>
      <dgm:spPr/>
    </dgm:pt>
    <dgm:pt modelId="{B4782046-6EE6-4429-94B0-C862E8D29BC4}" type="pres">
      <dgm:prSet presAssocID="{B46CEAC7-7225-4B5E-906E-47CED4240C67}" presName="desTx" presStyleLbl="alignAccFollowNode1" presStyleIdx="1" presStyleCnt="3">
        <dgm:presLayoutVars>
          <dgm:bulletEnabled val="1"/>
        </dgm:presLayoutVars>
      </dgm:prSet>
      <dgm:spPr/>
    </dgm:pt>
    <dgm:pt modelId="{D0ECC4AB-06C0-474D-A27B-5023F927C6DE}" type="pres">
      <dgm:prSet presAssocID="{DF22CF38-FA25-4C6E-AEC7-A3CE9CFE280A}" presName="space" presStyleCnt="0"/>
      <dgm:spPr/>
    </dgm:pt>
    <dgm:pt modelId="{B1E7112A-A348-491C-8E6F-0F69FA662221}" type="pres">
      <dgm:prSet presAssocID="{2DDF4D8B-142B-401C-B747-D10036FB004D}" presName="composite" presStyleCnt="0"/>
      <dgm:spPr/>
    </dgm:pt>
    <dgm:pt modelId="{D4FDBA74-82C3-4C43-A18E-D3AEE4D67BC2}" type="pres">
      <dgm:prSet presAssocID="{2DDF4D8B-142B-401C-B747-D10036FB004D}" presName="parTx" presStyleLbl="alignNode1" presStyleIdx="2" presStyleCnt="3">
        <dgm:presLayoutVars>
          <dgm:chMax val="0"/>
          <dgm:chPref val="0"/>
          <dgm:bulletEnabled val="1"/>
        </dgm:presLayoutVars>
      </dgm:prSet>
      <dgm:spPr/>
    </dgm:pt>
    <dgm:pt modelId="{E8D123BC-6675-49E5-B232-D66BB45146A8}" type="pres">
      <dgm:prSet presAssocID="{2DDF4D8B-142B-401C-B747-D10036FB004D}" presName="desTx" presStyleLbl="alignAccFollowNode1" presStyleIdx="2" presStyleCnt="3">
        <dgm:presLayoutVars>
          <dgm:bulletEnabled val="1"/>
        </dgm:presLayoutVars>
      </dgm:prSet>
      <dgm:spPr/>
    </dgm:pt>
  </dgm:ptLst>
  <dgm:cxnLst>
    <dgm:cxn modelId="{2F0B3E07-07A4-4910-BBDA-36662835775E}" srcId="{B46CEAC7-7225-4B5E-906E-47CED4240C67}" destId="{A796BACA-2B02-4B52-8473-B53D00009198}" srcOrd="0" destOrd="0" parTransId="{278BBC3D-90D2-4869-AC37-1E547D0EEE8C}" sibTransId="{2BD46117-43FF-40D8-882B-67FC64EBBA7F}"/>
    <dgm:cxn modelId="{CD108D0D-475E-40B4-83BA-D3EB4CB3F78C}" srcId="{C97E01A1-A1D5-46AD-92A6-7276CA0708D8}" destId="{83BF92AB-4F84-462A-ADBC-2827E57887CB}" srcOrd="0" destOrd="0" parTransId="{55840ECC-1E02-4E68-83A1-2B739CB0928C}" sibTransId="{6257F8F2-4EBC-4A2B-B64F-AB2B97EB3A95}"/>
    <dgm:cxn modelId="{3F45773F-E6BA-4281-AEEC-B924EA112C89}" srcId="{83BF92AB-4F84-462A-ADBC-2827E57887CB}" destId="{05E3F5DA-EE56-47BF-81F3-6611BAF3BCE7}" srcOrd="0" destOrd="0" parTransId="{7B07CEE4-F490-4AC0-9890-C1FB36B04E43}" sibTransId="{4EE28D02-B6E1-41F3-9735-8EC852983434}"/>
    <dgm:cxn modelId="{ACE25762-BFD9-44B4-9E6E-1AB46359017A}" type="presOf" srcId="{05E3F5DA-EE56-47BF-81F3-6611BAF3BCE7}" destId="{D5C7ACC1-79DE-48D2-8B84-6BA1830D5524}" srcOrd="0" destOrd="0" presId="urn:microsoft.com/office/officeart/2005/8/layout/hList1"/>
    <dgm:cxn modelId="{1B0F0799-172B-45F9-BB3E-FE8FAD160507}" type="presOf" srcId="{A796BACA-2B02-4B52-8473-B53D00009198}" destId="{B4782046-6EE6-4429-94B0-C862E8D29BC4}" srcOrd="0" destOrd="0" presId="urn:microsoft.com/office/officeart/2005/8/layout/hList1"/>
    <dgm:cxn modelId="{455F7FCC-6611-41E3-AFAD-60CA98141B5C}" type="presOf" srcId="{B46CEAC7-7225-4B5E-906E-47CED4240C67}" destId="{EC53BF21-74D4-409B-9028-EB03598E942A}" srcOrd="0" destOrd="0" presId="urn:microsoft.com/office/officeart/2005/8/layout/hList1"/>
    <dgm:cxn modelId="{F7E746CD-C028-4307-8503-3467708A2F96}" srcId="{C97E01A1-A1D5-46AD-92A6-7276CA0708D8}" destId="{2DDF4D8B-142B-401C-B747-D10036FB004D}" srcOrd="2" destOrd="0" parTransId="{303FE3B3-6F05-46CE-B6B4-76242CB96C52}" sibTransId="{80560D0D-7C5D-4BB3-9F3D-06AF79997215}"/>
    <dgm:cxn modelId="{A195B4CD-63F5-4DDF-B76E-0E9BA9C9ED46}" type="presOf" srcId="{5851D605-A145-40FA-82AA-0182B2B9F772}" destId="{E8D123BC-6675-49E5-B232-D66BB45146A8}" srcOrd="0" destOrd="0" presId="urn:microsoft.com/office/officeart/2005/8/layout/hList1"/>
    <dgm:cxn modelId="{22BEF0CD-D0C7-49F6-A299-D6FCBFCE191F}" srcId="{C97E01A1-A1D5-46AD-92A6-7276CA0708D8}" destId="{B46CEAC7-7225-4B5E-906E-47CED4240C67}" srcOrd="1" destOrd="0" parTransId="{D6DEEFDB-DA52-43EE-9347-0AF5EEBDE73F}" sibTransId="{DF22CF38-FA25-4C6E-AEC7-A3CE9CFE280A}"/>
    <dgm:cxn modelId="{F4792DE4-2CB1-4B50-AAD0-C5472D956E0B}" srcId="{2DDF4D8B-142B-401C-B747-D10036FB004D}" destId="{5851D605-A145-40FA-82AA-0182B2B9F772}" srcOrd="0" destOrd="0" parTransId="{B554474F-460F-4D42-B13D-F88A6D372877}" sibTransId="{6783A17F-BE74-4F9B-B10F-8F09E719FE47}"/>
    <dgm:cxn modelId="{6BB7F3EE-A7D1-4EC8-AFFD-51AE6AACEFE2}" type="presOf" srcId="{C97E01A1-A1D5-46AD-92A6-7276CA0708D8}" destId="{EF8A3A58-659D-48C6-A032-CEA24EA9C83D}" srcOrd="0" destOrd="0" presId="urn:microsoft.com/office/officeart/2005/8/layout/hList1"/>
    <dgm:cxn modelId="{56C978FD-860C-4951-BBAA-1A82477DB9EE}" type="presOf" srcId="{2DDF4D8B-142B-401C-B747-D10036FB004D}" destId="{D4FDBA74-82C3-4C43-A18E-D3AEE4D67BC2}" srcOrd="0" destOrd="0" presId="urn:microsoft.com/office/officeart/2005/8/layout/hList1"/>
    <dgm:cxn modelId="{319DBCFD-24F3-4C7A-8631-1CBC672E2F23}" type="presOf" srcId="{83BF92AB-4F84-462A-ADBC-2827E57887CB}" destId="{3EA90BB0-82EE-452C-A23D-82200DAD9808}" srcOrd="0" destOrd="0" presId="urn:microsoft.com/office/officeart/2005/8/layout/hList1"/>
    <dgm:cxn modelId="{D2A0DFA1-D9B0-4A2A-99A9-96EF56BDC328}" type="presParOf" srcId="{EF8A3A58-659D-48C6-A032-CEA24EA9C83D}" destId="{4C6EA6BD-E46C-4936-8BFF-6DD51625C77A}" srcOrd="0" destOrd="0" presId="urn:microsoft.com/office/officeart/2005/8/layout/hList1"/>
    <dgm:cxn modelId="{1C29CCBB-ACE9-4770-8AF6-EB4EE7F9CE91}" type="presParOf" srcId="{4C6EA6BD-E46C-4936-8BFF-6DD51625C77A}" destId="{3EA90BB0-82EE-452C-A23D-82200DAD9808}" srcOrd="0" destOrd="0" presId="urn:microsoft.com/office/officeart/2005/8/layout/hList1"/>
    <dgm:cxn modelId="{AF019774-845D-494E-84DF-C8EAFA286BE1}" type="presParOf" srcId="{4C6EA6BD-E46C-4936-8BFF-6DD51625C77A}" destId="{D5C7ACC1-79DE-48D2-8B84-6BA1830D5524}" srcOrd="1" destOrd="0" presId="urn:microsoft.com/office/officeart/2005/8/layout/hList1"/>
    <dgm:cxn modelId="{6378562B-4006-4AA0-8AFD-DCC27AEBA75A}" type="presParOf" srcId="{EF8A3A58-659D-48C6-A032-CEA24EA9C83D}" destId="{8B80BC44-3D77-423A-B58D-9E35AD4BA8A9}" srcOrd="1" destOrd="0" presId="urn:microsoft.com/office/officeart/2005/8/layout/hList1"/>
    <dgm:cxn modelId="{BACBA592-8EF5-4471-B2AD-C9F1EDFB6C09}" type="presParOf" srcId="{EF8A3A58-659D-48C6-A032-CEA24EA9C83D}" destId="{8D3F005B-FB60-47D5-A369-7C4E93597E96}" srcOrd="2" destOrd="0" presId="urn:microsoft.com/office/officeart/2005/8/layout/hList1"/>
    <dgm:cxn modelId="{C6EF0239-13D9-4780-9463-18033E831BF5}" type="presParOf" srcId="{8D3F005B-FB60-47D5-A369-7C4E93597E96}" destId="{EC53BF21-74D4-409B-9028-EB03598E942A}" srcOrd="0" destOrd="0" presId="urn:microsoft.com/office/officeart/2005/8/layout/hList1"/>
    <dgm:cxn modelId="{B65C5BE2-1FC2-4CFE-854B-B1111795BF4F}" type="presParOf" srcId="{8D3F005B-FB60-47D5-A369-7C4E93597E96}" destId="{B4782046-6EE6-4429-94B0-C862E8D29BC4}" srcOrd="1" destOrd="0" presId="urn:microsoft.com/office/officeart/2005/8/layout/hList1"/>
    <dgm:cxn modelId="{385C38E1-960E-4D02-A875-9E8375AEA5D2}" type="presParOf" srcId="{EF8A3A58-659D-48C6-A032-CEA24EA9C83D}" destId="{D0ECC4AB-06C0-474D-A27B-5023F927C6DE}" srcOrd="3" destOrd="0" presId="urn:microsoft.com/office/officeart/2005/8/layout/hList1"/>
    <dgm:cxn modelId="{A3F6AA39-4040-42C9-A815-EC3EBA4E28C7}" type="presParOf" srcId="{EF8A3A58-659D-48C6-A032-CEA24EA9C83D}" destId="{B1E7112A-A348-491C-8E6F-0F69FA662221}" srcOrd="4" destOrd="0" presId="urn:microsoft.com/office/officeart/2005/8/layout/hList1"/>
    <dgm:cxn modelId="{F8883F1F-DE02-4DDE-B2C6-39C52EF80E57}" type="presParOf" srcId="{B1E7112A-A348-491C-8E6F-0F69FA662221}" destId="{D4FDBA74-82C3-4C43-A18E-D3AEE4D67BC2}" srcOrd="0" destOrd="0" presId="urn:microsoft.com/office/officeart/2005/8/layout/hList1"/>
    <dgm:cxn modelId="{E15B3308-1EB7-4615-ACA3-7526DFFEB789}" type="presParOf" srcId="{B1E7112A-A348-491C-8E6F-0F69FA662221}" destId="{E8D123BC-6675-49E5-B232-D66BB45146A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A2EAF-6D52-4A55-BB97-AFB1BAB7411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F5A68D8-97E8-454D-A101-32821F05D62B}">
      <dgm:prSet phldrT="[Text]"/>
      <dgm:spPr/>
      <dgm:t>
        <a:bodyPr/>
        <a:lstStyle/>
        <a:p>
          <a:r>
            <a:rPr lang="en-US" dirty="0"/>
            <a:t>Withdrawal Management</a:t>
          </a:r>
        </a:p>
      </dgm:t>
    </dgm:pt>
    <dgm:pt modelId="{1F174563-3B9D-43EE-83CF-C02891275EDC}" type="parTrans" cxnId="{6DA2D05C-D84D-478B-BF97-8DE1CBCD503C}">
      <dgm:prSet/>
      <dgm:spPr/>
      <dgm:t>
        <a:bodyPr/>
        <a:lstStyle/>
        <a:p>
          <a:endParaRPr lang="en-US"/>
        </a:p>
      </dgm:t>
    </dgm:pt>
    <dgm:pt modelId="{451E214B-BC4B-4961-93FD-BF35EAB7A7F5}" type="sibTrans" cxnId="{6DA2D05C-D84D-478B-BF97-8DE1CBCD503C}">
      <dgm:prSet/>
      <dgm:spPr/>
      <dgm:t>
        <a:bodyPr/>
        <a:lstStyle/>
        <a:p>
          <a:endParaRPr lang="en-US"/>
        </a:p>
      </dgm:t>
    </dgm:pt>
    <dgm:pt modelId="{99019548-9152-4AB7-8707-1FBC3A66AE95}">
      <dgm:prSet phldrT="[Text]"/>
      <dgm:spPr/>
      <dgm:t>
        <a:bodyPr/>
        <a:lstStyle/>
        <a:p>
          <a:r>
            <a:rPr lang="en-US" dirty="0"/>
            <a:t>Day Treatment</a:t>
          </a:r>
        </a:p>
      </dgm:t>
    </dgm:pt>
    <dgm:pt modelId="{BB8C2DEA-5738-498E-B5F1-9AC7169FCF45}" type="parTrans" cxnId="{AEB1C68F-9887-4DA8-A3C8-31F542ED1B59}">
      <dgm:prSet/>
      <dgm:spPr/>
      <dgm:t>
        <a:bodyPr/>
        <a:lstStyle/>
        <a:p>
          <a:endParaRPr lang="en-US"/>
        </a:p>
      </dgm:t>
    </dgm:pt>
    <dgm:pt modelId="{499889C2-6622-4EC6-B31D-2945B12E7EE1}" type="sibTrans" cxnId="{AEB1C68F-9887-4DA8-A3C8-31F542ED1B59}">
      <dgm:prSet/>
      <dgm:spPr/>
      <dgm:t>
        <a:bodyPr/>
        <a:lstStyle/>
        <a:p>
          <a:endParaRPr lang="en-US"/>
        </a:p>
      </dgm:t>
    </dgm:pt>
    <dgm:pt modelId="{5702C9A9-A8FE-415D-8D2F-762ACBF08641}">
      <dgm:prSet phldrT="[Text]"/>
      <dgm:spPr/>
      <dgm:t>
        <a:bodyPr/>
        <a:lstStyle/>
        <a:p>
          <a:r>
            <a:rPr lang="en-US" dirty="0"/>
            <a:t>Residential Treatment</a:t>
          </a:r>
        </a:p>
      </dgm:t>
    </dgm:pt>
    <dgm:pt modelId="{94E465B5-3266-4286-8DA5-03BCAACC045D}" type="parTrans" cxnId="{A0A8BE2D-A077-4252-893A-CEE6AE7D3F55}">
      <dgm:prSet/>
      <dgm:spPr/>
      <dgm:t>
        <a:bodyPr/>
        <a:lstStyle/>
        <a:p>
          <a:endParaRPr lang="en-US"/>
        </a:p>
      </dgm:t>
    </dgm:pt>
    <dgm:pt modelId="{FBE086DC-EFDA-4636-9FBD-D596256FCD6E}" type="sibTrans" cxnId="{A0A8BE2D-A077-4252-893A-CEE6AE7D3F55}">
      <dgm:prSet/>
      <dgm:spPr/>
      <dgm:t>
        <a:bodyPr/>
        <a:lstStyle/>
        <a:p>
          <a:endParaRPr lang="en-US"/>
        </a:p>
      </dgm:t>
    </dgm:pt>
    <dgm:pt modelId="{1164A922-1E31-4814-B9F4-FAA3635DCCEF}" type="pres">
      <dgm:prSet presAssocID="{2D1A2EAF-6D52-4A55-BB97-AFB1BAB7411B}" presName="Name0" presStyleCnt="0">
        <dgm:presLayoutVars>
          <dgm:dir/>
          <dgm:resizeHandles val="exact"/>
        </dgm:presLayoutVars>
      </dgm:prSet>
      <dgm:spPr/>
    </dgm:pt>
    <dgm:pt modelId="{053C39B6-F0D9-4B7D-A454-0A35862E729F}" type="pres">
      <dgm:prSet presAssocID="{FF5A68D8-97E8-454D-A101-32821F05D62B}" presName="composite" presStyleCnt="0"/>
      <dgm:spPr/>
    </dgm:pt>
    <dgm:pt modelId="{CB63FD4F-AF3D-49B6-B195-FCC0E31D9153}" type="pres">
      <dgm:prSet presAssocID="{FF5A68D8-97E8-454D-A101-32821F05D62B}" presName="rect1" presStyleLbl="trAlignAcc1" presStyleIdx="0" presStyleCnt="3">
        <dgm:presLayoutVars>
          <dgm:bulletEnabled val="1"/>
        </dgm:presLayoutVars>
      </dgm:prSet>
      <dgm:spPr/>
    </dgm:pt>
    <dgm:pt modelId="{6375F91D-3CBB-449D-8104-1E3C8C55F00B}" type="pres">
      <dgm:prSet presAssocID="{FF5A68D8-97E8-454D-A101-32821F05D62B}" presName="rect2" presStyleLbl="fgImgPlace1" presStyleIdx="0" presStyleCnt="3"/>
      <dgm:spPr>
        <a:blipFill rotWithShape="1">
          <a:blip xmlns:r="http://schemas.openxmlformats.org/officeDocument/2006/relationships" r:embed="rId1"/>
          <a:srcRect/>
          <a:stretch>
            <a:fillRect l="-55000" r="-55000"/>
          </a:stretch>
        </a:blipFill>
      </dgm:spPr>
    </dgm:pt>
    <dgm:pt modelId="{BB30D3DA-545C-4AD8-8E07-7BBC569FC550}" type="pres">
      <dgm:prSet presAssocID="{451E214B-BC4B-4961-93FD-BF35EAB7A7F5}" presName="sibTrans" presStyleCnt="0"/>
      <dgm:spPr/>
    </dgm:pt>
    <dgm:pt modelId="{C958B18B-F131-44CF-9E31-39FC04EBEC3E}" type="pres">
      <dgm:prSet presAssocID="{99019548-9152-4AB7-8707-1FBC3A66AE95}" presName="composite" presStyleCnt="0"/>
      <dgm:spPr/>
    </dgm:pt>
    <dgm:pt modelId="{B316566F-CDF6-4C93-9C9F-EC25E9B64CB3}" type="pres">
      <dgm:prSet presAssocID="{99019548-9152-4AB7-8707-1FBC3A66AE95}" presName="rect1" presStyleLbl="trAlignAcc1" presStyleIdx="1" presStyleCnt="3">
        <dgm:presLayoutVars>
          <dgm:bulletEnabled val="1"/>
        </dgm:presLayoutVars>
      </dgm:prSet>
      <dgm:spPr/>
    </dgm:pt>
    <dgm:pt modelId="{18CFAF87-3D3F-4C89-9729-903127050536}" type="pres">
      <dgm:prSet presAssocID="{99019548-9152-4AB7-8707-1FBC3A66AE95}" presName="rect2" presStyleLbl="fgImgPlace1" presStyleIdx="1" presStyleCnt="3"/>
      <dgm:spPr>
        <a:blipFill rotWithShape="1">
          <a:blip xmlns:r="http://schemas.openxmlformats.org/officeDocument/2006/relationships" r:embed="rId2"/>
          <a:srcRect/>
          <a:stretch>
            <a:fillRect l="-55000" r="-55000"/>
          </a:stretch>
        </a:blipFill>
      </dgm:spPr>
    </dgm:pt>
    <dgm:pt modelId="{54909A47-6F77-4D53-BE14-039B210ACF98}" type="pres">
      <dgm:prSet presAssocID="{499889C2-6622-4EC6-B31D-2945B12E7EE1}" presName="sibTrans" presStyleCnt="0"/>
      <dgm:spPr/>
    </dgm:pt>
    <dgm:pt modelId="{6D29986C-4E12-48F3-BE9D-4874B75FEE2A}" type="pres">
      <dgm:prSet presAssocID="{5702C9A9-A8FE-415D-8D2F-762ACBF08641}" presName="composite" presStyleCnt="0"/>
      <dgm:spPr/>
    </dgm:pt>
    <dgm:pt modelId="{D9976DD0-3C6A-4BE9-A661-F73F84C27EF0}" type="pres">
      <dgm:prSet presAssocID="{5702C9A9-A8FE-415D-8D2F-762ACBF08641}" presName="rect1" presStyleLbl="trAlignAcc1" presStyleIdx="2" presStyleCnt="3">
        <dgm:presLayoutVars>
          <dgm:bulletEnabled val="1"/>
        </dgm:presLayoutVars>
      </dgm:prSet>
      <dgm:spPr/>
    </dgm:pt>
    <dgm:pt modelId="{E439262A-3EBB-4CEA-9176-1E597764EA67}" type="pres">
      <dgm:prSet presAssocID="{5702C9A9-A8FE-415D-8D2F-762ACBF08641}" presName="rect2" presStyleLbl="fgImgPlace1" presStyleIdx="2" presStyleCnt="3"/>
      <dgm:spPr>
        <a:blipFill rotWithShape="1">
          <a:blip xmlns:r="http://schemas.openxmlformats.org/officeDocument/2006/relationships" r:embed="rId3"/>
          <a:srcRect/>
          <a:stretch>
            <a:fillRect l="-83000" r="-83000"/>
          </a:stretch>
        </a:blipFill>
      </dgm:spPr>
    </dgm:pt>
  </dgm:ptLst>
  <dgm:cxnLst>
    <dgm:cxn modelId="{A0A8BE2D-A077-4252-893A-CEE6AE7D3F55}" srcId="{2D1A2EAF-6D52-4A55-BB97-AFB1BAB7411B}" destId="{5702C9A9-A8FE-415D-8D2F-762ACBF08641}" srcOrd="2" destOrd="0" parTransId="{94E465B5-3266-4286-8DA5-03BCAACC045D}" sibTransId="{FBE086DC-EFDA-4636-9FBD-D596256FCD6E}"/>
    <dgm:cxn modelId="{6DA2D05C-D84D-478B-BF97-8DE1CBCD503C}" srcId="{2D1A2EAF-6D52-4A55-BB97-AFB1BAB7411B}" destId="{FF5A68D8-97E8-454D-A101-32821F05D62B}" srcOrd="0" destOrd="0" parTransId="{1F174563-3B9D-43EE-83CF-C02891275EDC}" sibTransId="{451E214B-BC4B-4961-93FD-BF35EAB7A7F5}"/>
    <dgm:cxn modelId="{87F5EE6B-48BF-4F6D-B7D6-3E7BD70D339B}" type="presOf" srcId="{5702C9A9-A8FE-415D-8D2F-762ACBF08641}" destId="{D9976DD0-3C6A-4BE9-A661-F73F84C27EF0}" srcOrd="0" destOrd="0" presId="urn:microsoft.com/office/officeart/2008/layout/PictureStrips"/>
    <dgm:cxn modelId="{88700C84-0AB2-429B-8D76-1DF54B287E57}" type="presOf" srcId="{FF5A68D8-97E8-454D-A101-32821F05D62B}" destId="{CB63FD4F-AF3D-49B6-B195-FCC0E31D9153}" srcOrd="0" destOrd="0" presId="urn:microsoft.com/office/officeart/2008/layout/PictureStrips"/>
    <dgm:cxn modelId="{AEB1C68F-9887-4DA8-A3C8-31F542ED1B59}" srcId="{2D1A2EAF-6D52-4A55-BB97-AFB1BAB7411B}" destId="{99019548-9152-4AB7-8707-1FBC3A66AE95}" srcOrd="1" destOrd="0" parTransId="{BB8C2DEA-5738-498E-B5F1-9AC7169FCF45}" sibTransId="{499889C2-6622-4EC6-B31D-2945B12E7EE1}"/>
    <dgm:cxn modelId="{515365A8-A4B6-41EB-8774-CB054089EF37}" type="presOf" srcId="{2D1A2EAF-6D52-4A55-BB97-AFB1BAB7411B}" destId="{1164A922-1E31-4814-B9F4-FAA3635DCCEF}" srcOrd="0" destOrd="0" presId="urn:microsoft.com/office/officeart/2008/layout/PictureStrips"/>
    <dgm:cxn modelId="{1EC606E3-E1C2-4CEC-AD32-097015294951}" type="presOf" srcId="{99019548-9152-4AB7-8707-1FBC3A66AE95}" destId="{B316566F-CDF6-4C93-9C9F-EC25E9B64CB3}" srcOrd="0" destOrd="0" presId="urn:microsoft.com/office/officeart/2008/layout/PictureStrips"/>
    <dgm:cxn modelId="{3FD1643F-E433-4102-9F3D-895AC3D9F35B}" type="presParOf" srcId="{1164A922-1E31-4814-B9F4-FAA3635DCCEF}" destId="{053C39B6-F0D9-4B7D-A454-0A35862E729F}" srcOrd="0" destOrd="0" presId="urn:microsoft.com/office/officeart/2008/layout/PictureStrips"/>
    <dgm:cxn modelId="{85E89232-AB4B-4F8C-BAAE-4951ED219E32}" type="presParOf" srcId="{053C39B6-F0D9-4B7D-A454-0A35862E729F}" destId="{CB63FD4F-AF3D-49B6-B195-FCC0E31D9153}" srcOrd="0" destOrd="0" presId="urn:microsoft.com/office/officeart/2008/layout/PictureStrips"/>
    <dgm:cxn modelId="{BB33B079-CBC1-4265-8E58-2DDA7A9F93B6}" type="presParOf" srcId="{053C39B6-F0D9-4B7D-A454-0A35862E729F}" destId="{6375F91D-3CBB-449D-8104-1E3C8C55F00B}" srcOrd="1" destOrd="0" presId="urn:microsoft.com/office/officeart/2008/layout/PictureStrips"/>
    <dgm:cxn modelId="{FDB88379-8F6A-4B87-A7EA-DDEBA945D25E}" type="presParOf" srcId="{1164A922-1E31-4814-B9F4-FAA3635DCCEF}" destId="{BB30D3DA-545C-4AD8-8E07-7BBC569FC550}" srcOrd="1" destOrd="0" presId="urn:microsoft.com/office/officeart/2008/layout/PictureStrips"/>
    <dgm:cxn modelId="{ACF882A9-A3DF-40CF-AEE2-0907B27DAD76}" type="presParOf" srcId="{1164A922-1E31-4814-B9F4-FAA3635DCCEF}" destId="{C958B18B-F131-44CF-9E31-39FC04EBEC3E}" srcOrd="2" destOrd="0" presId="urn:microsoft.com/office/officeart/2008/layout/PictureStrips"/>
    <dgm:cxn modelId="{98D081CF-7BAC-495F-8854-91AAC2BD69A7}" type="presParOf" srcId="{C958B18B-F131-44CF-9E31-39FC04EBEC3E}" destId="{B316566F-CDF6-4C93-9C9F-EC25E9B64CB3}" srcOrd="0" destOrd="0" presId="urn:microsoft.com/office/officeart/2008/layout/PictureStrips"/>
    <dgm:cxn modelId="{32E108F6-4FC8-4E88-86F1-9848A191A6D7}" type="presParOf" srcId="{C958B18B-F131-44CF-9E31-39FC04EBEC3E}" destId="{18CFAF87-3D3F-4C89-9729-903127050536}" srcOrd="1" destOrd="0" presId="urn:microsoft.com/office/officeart/2008/layout/PictureStrips"/>
    <dgm:cxn modelId="{4BF36BC1-770A-4283-AD23-820EA9FA4750}" type="presParOf" srcId="{1164A922-1E31-4814-B9F4-FAA3635DCCEF}" destId="{54909A47-6F77-4D53-BE14-039B210ACF98}" srcOrd="3" destOrd="0" presId="urn:microsoft.com/office/officeart/2008/layout/PictureStrips"/>
    <dgm:cxn modelId="{0647E16B-C85B-4AA9-B6AA-46EA67775D16}" type="presParOf" srcId="{1164A922-1E31-4814-B9F4-FAA3635DCCEF}" destId="{6D29986C-4E12-48F3-BE9D-4874B75FEE2A}" srcOrd="4" destOrd="0" presId="urn:microsoft.com/office/officeart/2008/layout/PictureStrips"/>
    <dgm:cxn modelId="{CDDEBBC5-053B-464B-A526-E606FBD7BB9B}" type="presParOf" srcId="{6D29986C-4E12-48F3-BE9D-4874B75FEE2A}" destId="{D9976DD0-3C6A-4BE9-A661-F73F84C27EF0}" srcOrd="0" destOrd="0" presId="urn:microsoft.com/office/officeart/2008/layout/PictureStrips"/>
    <dgm:cxn modelId="{900376D6-76FF-42A8-A3EC-12D24B13FFF7}" type="presParOf" srcId="{6D29986C-4E12-48F3-BE9D-4874B75FEE2A}" destId="{E439262A-3EBB-4CEA-9176-1E597764EA67}"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DB169-232F-498C-9084-C80AD294F1B8}">
      <dsp:nvSpPr>
        <dsp:cNvPr id="0" name=""/>
        <dsp:cNvSpPr/>
      </dsp:nvSpPr>
      <dsp:spPr>
        <a:xfrm>
          <a:off x="1410" y="474012"/>
          <a:ext cx="1836358" cy="1836358"/>
        </a:xfrm>
        <a:prstGeom prst="roundRect">
          <a:avLst>
            <a:gd name="adj" fmla="val 10000"/>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888E82-54F3-4F6A-A479-9625A2258CF7}">
      <dsp:nvSpPr>
        <dsp:cNvPr id="0" name=""/>
        <dsp:cNvSpPr/>
      </dsp:nvSpPr>
      <dsp:spPr>
        <a:xfrm>
          <a:off x="300352" y="1575828"/>
          <a:ext cx="1836358" cy="183635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Immediate Telephone Crisis Counselling</a:t>
          </a:r>
        </a:p>
      </dsp:txBody>
      <dsp:txXfrm>
        <a:off x="354137" y="1629613"/>
        <a:ext cx="1728788" cy="1728788"/>
      </dsp:txXfrm>
    </dsp:sp>
    <dsp:sp modelId="{0F0046D6-8B08-4897-ACBC-92864BCC0876}">
      <dsp:nvSpPr>
        <dsp:cNvPr id="0" name=""/>
        <dsp:cNvSpPr/>
      </dsp:nvSpPr>
      <dsp:spPr>
        <a:xfrm>
          <a:off x="2191492" y="1171566"/>
          <a:ext cx="353723" cy="44125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2191492" y="1259816"/>
        <a:ext cx="247606" cy="264751"/>
      </dsp:txXfrm>
    </dsp:sp>
    <dsp:sp modelId="{E6724E28-AC90-44E5-9956-27938824887F}">
      <dsp:nvSpPr>
        <dsp:cNvPr id="0" name=""/>
        <dsp:cNvSpPr/>
      </dsp:nvSpPr>
      <dsp:spPr>
        <a:xfrm>
          <a:off x="2848407" y="474012"/>
          <a:ext cx="1836358" cy="1836358"/>
        </a:xfrm>
        <a:prstGeom prst="roundRect">
          <a:avLst>
            <a:gd name="adj" fmla="val 10000"/>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E80408C-3315-4C3C-89F4-7E7C4365220C}">
      <dsp:nvSpPr>
        <dsp:cNvPr id="0" name=""/>
        <dsp:cNvSpPr/>
      </dsp:nvSpPr>
      <dsp:spPr>
        <a:xfrm>
          <a:off x="3147349" y="1575828"/>
          <a:ext cx="1836358" cy="183635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Mental Health Walk-in Clinic</a:t>
          </a:r>
        </a:p>
      </dsp:txBody>
      <dsp:txXfrm>
        <a:off x="3201134" y="1629613"/>
        <a:ext cx="1728788" cy="1728788"/>
      </dsp:txXfrm>
    </dsp:sp>
    <dsp:sp modelId="{35E6567E-1FDD-4886-8206-CD6CCF2324FC}">
      <dsp:nvSpPr>
        <dsp:cNvPr id="0" name=""/>
        <dsp:cNvSpPr/>
      </dsp:nvSpPr>
      <dsp:spPr>
        <a:xfrm>
          <a:off x="5038489" y="1171566"/>
          <a:ext cx="353723" cy="44125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5038489" y="1259816"/>
        <a:ext cx="247606" cy="264751"/>
      </dsp:txXfrm>
    </dsp:sp>
    <dsp:sp modelId="{30C2CF09-956D-41E1-A93D-5F171F99E2F6}">
      <dsp:nvSpPr>
        <dsp:cNvPr id="0" name=""/>
        <dsp:cNvSpPr/>
      </dsp:nvSpPr>
      <dsp:spPr>
        <a:xfrm>
          <a:off x="5695404" y="474012"/>
          <a:ext cx="1836358" cy="1836358"/>
        </a:xfrm>
        <a:prstGeom prst="roundRect">
          <a:avLst>
            <a:gd name="adj" fmla="val 10000"/>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7C14EC1-0B09-4598-96B7-0E3A694E5DB7}">
      <dsp:nvSpPr>
        <dsp:cNvPr id="0" name=""/>
        <dsp:cNvSpPr/>
      </dsp:nvSpPr>
      <dsp:spPr>
        <a:xfrm>
          <a:off x="5994346" y="1575828"/>
          <a:ext cx="1836358" cy="183635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Crisis Outreach &amp; Support Team</a:t>
          </a:r>
        </a:p>
        <a:p>
          <a:pPr marL="0" lvl="0" indent="0" algn="ctr" defTabSz="93345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(COAST)  </a:t>
          </a:r>
        </a:p>
      </dsp:txBody>
      <dsp:txXfrm>
        <a:off x="6048131" y="1629613"/>
        <a:ext cx="1728788" cy="1728788"/>
      </dsp:txXfrm>
    </dsp:sp>
    <dsp:sp modelId="{154732BD-F320-4065-B3F2-DAD51D3B2C60}">
      <dsp:nvSpPr>
        <dsp:cNvPr id="0" name=""/>
        <dsp:cNvSpPr/>
      </dsp:nvSpPr>
      <dsp:spPr>
        <a:xfrm>
          <a:off x="7885486" y="1171566"/>
          <a:ext cx="353723" cy="44125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dsp:txBody>
      <dsp:txXfrm>
        <a:off x="7885486" y="1259816"/>
        <a:ext cx="247606" cy="264751"/>
      </dsp:txXfrm>
    </dsp:sp>
    <dsp:sp modelId="{80BEE3AB-B45A-43BE-9789-1C54D9558B64}">
      <dsp:nvSpPr>
        <dsp:cNvPr id="0" name=""/>
        <dsp:cNvSpPr/>
      </dsp:nvSpPr>
      <dsp:spPr>
        <a:xfrm>
          <a:off x="8542401" y="474012"/>
          <a:ext cx="1836358" cy="1836358"/>
        </a:xfrm>
        <a:prstGeom prst="roundRect">
          <a:avLst>
            <a:gd name="adj" fmla="val 10000"/>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5E701FD-F446-4592-993D-185D8803D31E}">
      <dsp:nvSpPr>
        <dsp:cNvPr id="0" name=""/>
        <dsp:cNvSpPr/>
      </dsp:nvSpPr>
      <dsp:spPr>
        <a:xfrm>
          <a:off x="8841343" y="1575828"/>
          <a:ext cx="1836358" cy="183635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Mobile Crisis Response Team </a:t>
          </a:r>
        </a:p>
        <a:p>
          <a:pPr marL="0" lvl="0" indent="0" algn="ctr" defTabSz="93345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(MCRT)</a:t>
          </a:r>
        </a:p>
      </dsp:txBody>
      <dsp:txXfrm>
        <a:off x="8895128" y="1629613"/>
        <a:ext cx="1728788" cy="1728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90BB0-82EE-452C-A23D-82200DAD9808}">
      <dsp:nvSpPr>
        <dsp:cNvPr id="0" name=""/>
        <dsp:cNvSpPr/>
      </dsp:nvSpPr>
      <dsp:spPr>
        <a:xfrm>
          <a:off x="3241" y="906077"/>
          <a:ext cx="3160090" cy="12640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b="1" kern="1200" dirty="0"/>
            <a:t>CD Program</a:t>
          </a:r>
        </a:p>
      </dsp:txBody>
      <dsp:txXfrm>
        <a:off x="3241" y="906077"/>
        <a:ext cx="3160090" cy="1264036"/>
      </dsp:txXfrm>
    </dsp:sp>
    <dsp:sp modelId="{D5C7ACC1-79DE-48D2-8B84-6BA1830D5524}">
      <dsp:nvSpPr>
        <dsp:cNvPr id="0" name=""/>
        <dsp:cNvSpPr/>
      </dsp:nvSpPr>
      <dsp:spPr>
        <a:xfrm>
          <a:off x="3241" y="2170113"/>
          <a:ext cx="3160090" cy="15371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Office-based and outreach support</a:t>
          </a:r>
          <a:endParaRPr lang="en-US" sz="2000" kern="1200" dirty="0"/>
        </a:p>
      </dsp:txBody>
      <dsp:txXfrm>
        <a:off x="3241" y="2170113"/>
        <a:ext cx="3160090" cy="1537199"/>
      </dsp:txXfrm>
    </dsp:sp>
    <dsp:sp modelId="{EC53BF21-74D4-409B-9028-EB03598E942A}">
      <dsp:nvSpPr>
        <dsp:cNvPr id="0" name=""/>
        <dsp:cNvSpPr/>
      </dsp:nvSpPr>
      <dsp:spPr>
        <a:xfrm>
          <a:off x="3605744" y="906077"/>
          <a:ext cx="3160090" cy="12640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b="1" kern="1200" dirty="0"/>
            <a:t>RAAM</a:t>
          </a:r>
        </a:p>
      </dsp:txBody>
      <dsp:txXfrm>
        <a:off x="3605744" y="906077"/>
        <a:ext cx="3160090" cy="1264036"/>
      </dsp:txXfrm>
    </dsp:sp>
    <dsp:sp modelId="{B4782046-6EE6-4429-94B0-C862E8D29BC4}">
      <dsp:nvSpPr>
        <dsp:cNvPr id="0" name=""/>
        <dsp:cNvSpPr/>
      </dsp:nvSpPr>
      <dsp:spPr>
        <a:xfrm>
          <a:off x="3605744" y="2170113"/>
          <a:ext cx="3160090" cy="15371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Walk-in access to multidisciplinary team support</a:t>
          </a:r>
        </a:p>
      </dsp:txBody>
      <dsp:txXfrm>
        <a:off x="3605744" y="2170113"/>
        <a:ext cx="3160090" cy="1537199"/>
      </dsp:txXfrm>
    </dsp:sp>
    <dsp:sp modelId="{D4FDBA74-82C3-4C43-A18E-D3AEE4D67BC2}">
      <dsp:nvSpPr>
        <dsp:cNvPr id="0" name=""/>
        <dsp:cNvSpPr/>
      </dsp:nvSpPr>
      <dsp:spPr>
        <a:xfrm>
          <a:off x="7208247" y="906077"/>
          <a:ext cx="3160090" cy="12640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b="1" kern="1200" dirty="0"/>
            <a:t>Harm Reduction</a:t>
          </a:r>
        </a:p>
      </dsp:txBody>
      <dsp:txXfrm>
        <a:off x="7208247" y="906077"/>
        <a:ext cx="3160090" cy="1264036"/>
      </dsp:txXfrm>
    </dsp:sp>
    <dsp:sp modelId="{E8D123BC-6675-49E5-B232-D66BB45146A8}">
      <dsp:nvSpPr>
        <dsp:cNvPr id="0" name=""/>
        <dsp:cNvSpPr/>
      </dsp:nvSpPr>
      <dsp:spPr>
        <a:xfrm>
          <a:off x="7208247" y="2170113"/>
          <a:ext cx="3160090" cy="15371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Harm reduction supplies</a:t>
          </a:r>
        </a:p>
      </dsp:txBody>
      <dsp:txXfrm>
        <a:off x="7208247" y="2170113"/>
        <a:ext cx="3160090" cy="1537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FD4F-AF3D-49B6-B195-FCC0E31D9153}">
      <dsp:nvSpPr>
        <dsp:cNvPr id="0" name=""/>
        <dsp:cNvSpPr/>
      </dsp:nvSpPr>
      <dsp:spPr>
        <a:xfrm>
          <a:off x="195256" y="1162529"/>
          <a:ext cx="4681867" cy="1463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995"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Withdrawal Management</a:t>
          </a:r>
        </a:p>
      </dsp:txBody>
      <dsp:txXfrm>
        <a:off x="195256" y="1162529"/>
        <a:ext cx="4681867" cy="1463083"/>
      </dsp:txXfrm>
    </dsp:sp>
    <dsp:sp modelId="{6375F91D-3CBB-449D-8104-1E3C8C55F00B}">
      <dsp:nvSpPr>
        <dsp:cNvPr id="0" name=""/>
        <dsp:cNvSpPr/>
      </dsp:nvSpPr>
      <dsp:spPr>
        <a:xfrm>
          <a:off x="178" y="951194"/>
          <a:ext cx="1024158" cy="1536237"/>
        </a:xfrm>
        <a:prstGeom prst="rect">
          <a:avLst/>
        </a:prstGeom>
        <a:blipFill rotWithShape="1">
          <a:blip xmlns:r="http://schemas.openxmlformats.org/officeDocument/2006/relationships" r:embed="rId1"/>
          <a:srcRect/>
          <a:stretch>
            <a:fillRect l="-55000" r="-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16566F-CDF6-4C93-9C9F-EC25E9B64CB3}">
      <dsp:nvSpPr>
        <dsp:cNvPr id="0" name=""/>
        <dsp:cNvSpPr/>
      </dsp:nvSpPr>
      <dsp:spPr>
        <a:xfrm>
          <a:off x="5335991" y="1162529"/>
          <a:ext cx="4681867" cy="1463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995"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Day Treatment</a:t>
          </a:r>
        </a:p>
      </dsp:txBody>
      <dsp:txXfrm>
        <a:off x="5335991" y="1162529"/>
        <a:ext cx="4681867" cy="1463083"/>
      </dsp:txXfrm>
    </dsp:sp>
    <dsp:sp modelId="{18CFAF87-3D3F-4C89-9729-903127050536}">
      <dsp:nvSpPr>
        <dsp:cNvPr id="0" name=""/>
        <dsp:cNvSpPr/>
      </dsp:nvSpPr>
      <dsp:spPr>
        <a:xfrm>
          <a:off x="5140913" y="951194"/>
          <a:ext cx="1024158" cy="1536237"/>
        </a:xfrm>
        <a:prstGeom prst="rect">
          <a:avLst/>
        </a:prstGeom>
        <a:blipFill rotWithShape="1">
          <a:blip xmlns:r="http://schemas.openxmlformats.org/officeDocument/2006/relationships" r:embed="rId2"/>
          <a:srcRect/>
          <a:stretch>
            <a:fillRect l="-55000" r="-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76DD0-3C6A-4BE9-A661-F73F84C27EF0}">
      <dsp:nvSpPr>
        <dsp:cNvPr id="0" name=""/>
        <dsp:cNvSpPr/>
      </dsp:nvSpPr>
      <dsp:spPr>
        <a:xfrm>
          <a:off x="2765624" y="3004388"/>
          <a:ext cx="4681867" cy="1463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995"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Residential Treatment</a:t>
          </a:r>
        </a:p>
      </dsp:txBody>
      <dsp:txXfrm>
        <a:off x="2765624" y="3004388"/>
        <a:ext cx="4681867" cy="1463083"/>
      </dsp:txXfrm>
    </dsp:sp>
    <dsp:sp modelId="{E439262A-3EBB-4CEA-9176-1E597764EA67}">
      <dsp:nvSpPr>
        <dsp:cNvPr id="0" name=""/>
        <dsp:cNvSpPr/>
      </dsp:nvSpPr>
      <dsp:spPr>
        <a:xfrm>
          <a:off x="2570546" y="2793054"/>
          <a:ext cx="1024158" cy="1536237"/>
        </a:xfrm>
        <a:prstGeom prst="rect">
          <a:avLst/>
        </a:prstGeom>
        <a:blipFill rotWithShape="1">
          <a:blip xmlns:r="http://schemas.openxmlformats.org/officeDocument/2006/relationships" r:embed="rId3"/>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D7A92CB-15CE-5B4B-BDE4-957EB10FC157}" type="datetimeFigureOut">
              <a:rPr lang="en-US" smtClean="0"/>
              <a:t>4/24/2024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9915F55-7D95-3843-85AD-5E0C1419654C}" type="slidenum">
              <a:rPr lang="en-US" smtClean="0"/>
              <a:t>‹#›</a:t>
            </a:fld>
            <a:endParaRPr lang="en-US"/>
          </a:p>
        </p:txBody>
      </p:sp>
    </p:spTree>
    <p:extLst>
      <p:ext uri="{BB962C8B-B14F-4D97-AF65-F5344CB8AC3E}">
        <p14:creationId xmlns:p14="http://schemas.microsoft.com/office/powerpoint/2010/main" val="72030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can call, you don’t need to be experiencing suicidal ideation or be in a 10/10 crisis. </a:t>
            </a:r>
          </a:p>
          <a:p>
            <a:r>
              <a:rPr lang="en-US" dirty="0"/>
              <a:t>Staff can support in implementing coping strategies, like walking clients through deep breathing exercises or providing new coping strategies. </a:t>
            </a:r>
          </a:p>
          <a:p>
            <a:r>
              <a:rPr lang="en-US" dirty="0"/>
              <a:t>Staff complete suicide risk assessments and safety plans but also conduct wellness checks when necessary </a:t>
            </a:r>
          </a:p>
          <a:p>
            <a:r>
              <a:rPr lang="en-US" dirty="0"/>
              <a:t>Our crisis line staff can inform clients or caregivers about resources or services available in the community and complete referrals </a:t>
            </a:r>
          </a:p>
          <a:p>
            <a:r>
              <a:rPr lang="en-US" dirty="0"/>
              <a:t>Our crisis line staff also complete COAST referrals </a:t>
            </a:r>
          </a:p>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6</a:t>
            </a:fld>
            <a:endParaRPr lang="en-US" dirty="0"/>
          </a:p>
        </p:txBody>
      </p:sp>
    </p:spTree>
    <p:extLst>
      <p:ext uri="{BB962C8B-B14F-4D97-AF65-F5344CB8AC3E}">
        <p14:creationId xmlns:p14="http://schemas.microsoft.com/office/powerpoint/2010/main" val="104928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17</a:t>
            </a:fld>
            <a:endParaRPr lang="en-US" dirty="0"/>
          </a:p>
        </p:txBody>
      </p:sp>
    </p:spTree>
    <p:extLst>
      <p:ext uri="{BB962C8B-B14F-4D97-AF65-F5344CB8AC3E}">
        <p14:creationId xmlns:p14="http://schemas.microsoft.com/office/powerpoint/2010/main" val="2553555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18</a:t>
            </a:fld>
            <a:endParaRPr lang="en-US" dirty="0"/>
          </a:p>
        </p:txBody>
      </p:sp>
    </p:spTree>
    <p:extLst>
      <p:ext uri="{BB962C8B-B14F-4D97-AF65-F5344CB8AC3E}">
        <p14:creationId xmlns:p14="http://schemas.microsoft.com/office/powerpoint/2010/main" val="202478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19</a:t>
            </a:fld>
            <a:endParaRPr lang="en-US" dirty="0"/>
          </a:p>
        </p:txBody>
      </p:sp>
    </p:spTree>
    <p:extLst>
      <p:ext uri="{BB962C8B-B14F-4D97-AF65-F5344CB8AC3E}">
        <p14:creationId xmlns:p14="http://schemas.microsoft.com/office/powerpoint/2010/main" val="164038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highlight>
                  <a:srgbClr val="FFFFFF"/>
                </a:highlight>
                <a:latin typeface="Söhne"/>
              </a:rPr>
              <a:t>It's important for educators to approach these observations with sensitivity and discretion, respecting the privacy and dignity of the individuals involved. When concerns arise, educators can offer support and guidance to help the family access appropriate mental health resources and services.</a:t>
            </a:r>
            <a:endParaRPr lang="en-US" dirty="0"/>
          </a:p>
        </p:txBody>
      </p:sp>
      <p:sp>
        <p:nvSpPr>
          <p:cNvPr id="4" name="Slide Number Placeholder 3"/>
          <p:cNvSpPr>
            <a:spLocks noGrp="1"/>
          </p:cNvSpPr>
          <p:nvPr>
            <p:ph type="sldNum" sz="quarter" idx="5"/>
          </p:nvPr>
        </p:nvSpPr>
        <p:spPr/>
        <p:txBody>
          <a:bodyPr/>
          <a:lstStyle/>
          <a:p>
            <a:fld id="{89915F55-7D95-3843-85AD-5E0C1419654C}" type="slidenum">
              <a:rPr lang="en-US" smtClean="0"/>
              <a:t>21</a:t>
            </a:fld>
            <a:endParaRPr lang="en-US"/>
          </a:p>
        </p:txBody>
      </p:sp>
    </p:spTree>
    <p:extLst>
      <p:ext uri="{BB962C8B-B14F-4D97-AF65-F5344CB8AC3E}">
        <p14:creationId xmlns:p14="http://schemas.microsoft.com/office/powerpoint/2010/main" val="63408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are generally one hour in length </a:t>
            </a:r>
          </a:p>
          <a:p>
            <a:r>
              <a:rPr lang="en-US" dirty="0"/>
              <a:t>Commonly servicing and supporting family members as well, servicing all ages </a:t>
            </a:r>
          </a:p>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7</a:t>
            </a:fld>
            <a:endParaRPr lang="en-US" dirty="0"/>
          </a:p>
        </p:txBody>
      </p:sp>
    </p:spTree>
    <p:extLst>
      <p:ext uri="{BB962C8B-B14F-4D97-AF65-F5344CB8AC3E}">
        <p14:creationId xmlns:p14="http://schemas.microsoft.com/office/powerpoint/2010/main" val="250050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0" i="0" dirty="0">
                <a:solidFill>
                  <a:srgbClr val="414042"/>
                </a:solidFill>
                <a:effectLst/>
                <a:highlight>
                  <a:srgbClr val="FFFFFF"/>
                </a:highlight>
                <a:latin typeface="CamptonLight"/>
              </a:rPr>
              <a:t>Some of our services are offered in partnership with Brantford Police and Brant County OPP</a:t>
            </a:r>
          </a:p>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8</a:t>
            </a:fld>
            <a:endParaRPr lang="en-US" dirty="0"/>
          </a:p>
        </p:txBody>
      </p:sp>
    </p:spTree>
    <p:extLst>
      <p:ext uri="{BB962C8B-B14F-4D97-AF65-F5344CB8AC3E}">
        <p14:creationId xmlns:p14="http://schemas.microsoft.com/office/powerpoint/2010/main" val="312940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contacting police due to concerns of the wellbeing of someone who you think/know is in a mental health crisis your can request MCRT to dispatch </a:t>
            </a:r>
          </a:p>
          <a:p>
            <a:r>
              <a:rPr lang="en-US" dirty="0"/>
              <a:t>They are not guaranteed to respond.</a:t>
            </a:r>
          </a:p>
        </p:txBody>
      </p:sp>
      <p:sp>
        <p:nvSpPr>
          <p:cNvPr id="4" name="Slide Number Placeholder 3"/>
          <p:cNvSpPr>
            <a:spLocks noGrp="1"/>
          </p:cNvSpPr>
          <p:nvPr>
            <p:ph type="sldNum" sz="quarter" idx="5"/>
          </p:nvPr>
        </p:nvSpPr>
        <p:spPr/>
        <p:txBody>
          <a:bodyPr/>
          <a:lstStyle/>
          <a:p>
            <a:fld id="{89915F55-7D95-3843-85AD-5E0C1419654C}" type="slidenum">
              <a:rPr lang="en-US" smtClean="0"/>
              <a:t>9</a:t>
            </a:fld>
            <a:endParaRPr lang="en-US"/>
          </a:p>
        </p:txBody>
      </p:sp>
    </p:spTree>
    <p:extLst>
      <p:ext uri="{BB962C8B-B14F-4D97-AF65-F5344CB8AC3E}">
        <p14:creationId xmlns:p14="http://schemas.microsoft.com/office/powerpoint/2010/main" val="136864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B5DBD571-4797-45AA-86E0-13461C59852D}" type="slidenum">
              <a:rPr lang="en-US">
                <a:solidFill>
                  <a:prstClr val="black"/>
                </a:solidFill>
                <a:latin typeface="Calibri" panose="020F0502020204030204"/>
              </a:rPr>
              <a:pPr defTabSz="462458">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1786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11</a:t>
            </a:fld>
            <a:endParaRPr lang="en-US" dirty="0"/>
          </a:p>
        </p:txBody>
      </p:sp>
    </p:spTree>
    <p:extLst>
      <p:ext uri="{BB962C8B-B14F-4D97-AF65-F5344CB8AC3E}">
        <p14:creationId xmlns:p14="http://schemas.microsoft.com/office/powerpoint/2010/main" val="375176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14</a:t>
            </a:fld>
            <a:endParaRPr lang="en-US" dirty="0"/>
          </a:p>
        </p:txBody>
      </p:sp>
    </p:spTree>
    <p:extLst>
      <p:ext uri="{BB962C8B-B14F-4D97-AF65-F5344CB8AC3E}">
        <p14:creationId xmlns:p14="http://schemas.microsoft.com/office/powerpoint/2010/main" val="218900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15</a:t>
            </a:fld>
            <a:endParaRPr lang="en-US" dirty="0"/>
          </a:p>
        </p:txBody>
      </p:sp>
    </p:spTree>
    <p:extLst>
      <p:ext uri="{BB962C8B-B14F-4D97-AF65-F5344CB8AC3E}">
        <p14:creationId xmlns:p14="http://schemas.microsoft.com/office/powerpoint/2010/main" val="1602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BD571-4797-45AA-86E0-13461C59852D}" type="slidenum">
              <a:rPr lang="en-US" smtClean="0"/>
              <a:t>16</a:t>
            </a:fld>
            <a:endParaRPr lang="en-US" dirty="0"/>
          </a:p>
        </p:txBody>
      </p:sp>
    </p:spTree>
    <p:extLst>
      <p:ext uri="{BB962C8B-B14F-4D97-AF65-F5344CB8AC3E}">
        <p14:creationId xmlns:p14="http://schemas.microsoft.com/office/powerpoint/2010/main" val="2068027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Design 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53C7AB-0E21-18C6-A63C-9009C99D66F4}"/>
              </a:ext>
            </a:extLst>
          </p:cNvPr>
          <p:cNvSpPr>
            <a:spLocks noGrp="1"/>
          </p:cNvSpPr>
          <p:nvPr>
            <p:ph type="pic" sz="quarter" idx="11" hasCustomPrompt="1"/>
          </p:nvPr>
        </p:nvSpPr>
        <p:spPr>
          <a:xfrm>
            <a:off x="6528623" y="0"/>
            <a:ext cx="5671777" cy="6869113"/>
          </a:xfrm>
          <a:custGeom>
            <a:avLst/>
            <a:gdLst>
              <a:gd name="connsiteX0" fmla="*/ 2666718 w 5671777"/>
              <a:gd name="connsiteY0" fmla="*/ 0 h 6869113"/>
              <a:gd name="connsiteX1" fmla="*/ 5671777 w 5671777"/>
              <a:gd name="connsiteY1" fmla="*/ 0 h 6869113"/>
              <a:gd name="connsiteX2" fmla="*/ 5671777 w 5671777"/>
              <a:gd name="connsiteY2" fmla="*/ 6869113 h 6869113"/>
              <a:gd name="connsiteX3" fmla="*/ 0 w 5671777"/>
              <a:gd name="connsiteY3" fmla="*/ 6869113 h 6869113"/>
            </a:gdLst>
            <a:ahLst/>
            <a:cxnLst>
              <a:cxn ang="0">
                <a:pos x="connsiteX0" y="connsiteY0"/>
              </a:cxn>
              <a:cxn ang="0">
                <a:pos x="connsiteX1" y="connsiteY1"/>
              </a:cxn>
              <a:cxn ang="0">
                <a:pos x="connsiteX2" y="connsiteY2"/>
              </a:cxn>
              <a:cxn ang="0">
                <a:pos x="connsiteX3" y="connsiteY3"/>
              </a:cxn>
            </a:cxnLst>
            <a:rect l="l" t="t" r="r" b="b"/>
            <a:pathLst>
              <a:path w="5671777" h="6869113">
                <a:moveTo>
                  <a:pt x="2666718" y="0"/>
                </a:moveTo>
                <a:lnTo>
                  <a:pt x="5671777" y="0"/>
                </a:lnTo>
                <a:lnTo>
                  <a:pt x="5671777" y="6869113"/>
                </a:lnTo>
                <a:lnTo>
                  <a:pt x="0" y="6869113"/>
                </a:lnTo>
                <a:close/>
              </a:path>
            </a:pathLst>
          </a:custGeom>
        </p:spPr>
        <p:txBody>
          <a:bodyPr wrap="square" lIns="0" tIns="0" rIns="324000">
            <a:noAutofit/>
          </a:bodyPr>
          <a:lstStyle>
            <a:lvl1pPr algn="r">
              <a:lnSpc>
                <a:spcPts val="1800"/>
              </a:lnSpc>
              <a:defRPr sz="1200"/>
            </a:lvl1pPr>
          </a:lstStyle>
          <a:p>
            <a:br>
              <a:rPr lang="en-US" dirty="0"/>
            </a:br>
            <a:r>
              <a:rPr lang="en-US" dirty="0"/>
              <a:t>Click on icon to insert picture </a:t>
            </a:r>
          </a:p>
        </p:txBody>
      </p:sp>
      <p:sp>
        <p:nvSpPr>
          <p:cNvPr id="4" name="Date Placeholder 3">
            <a:extLst>
              <a:ext uri="{FF2B5EF4-FFF2-40B4-BE49-F238E27FC236}">
                <a16:creationId xmlns:a16="http://schemas.microsoft.com/office/drawing/2014/main" id="{7C43F411-1A0C-788F-0059-32BA4D7F0531}"/>
              </a:ext>
            </a:extLst>
          </p:cNvPr>
          <p:cNvSpPr>
            <a:spLocks noGrp="1"/>
          </p:cNvSpPr>
          <p:nvPr>
            <p:ph type="dt" sz="half" idx="10"/>
          </p:nvPr>
        </p:nvSpPr>
        <p:spPr>
          <a:xfrm>
            <a:off x="3954225" y="5917422"/>
            <a:ext cx="2346563" cy="365125"/>
          </a:xfrm>
        </p:spPr>
        <p:txBody>
          <a:bodyPr/>
          <a:lstStyle>
            <a:lvl1pPr>
              <a:defRPr sz="1600" b="0" i="1">
                <a:solidFill>
                  <a:srgbClr val="174274"/>
                </a:solidFill>
                <a:latin typeface="Figtree Medium" pitchFamily="2" charset="0"/>
              </a:defRPr>
            </a:lvl1pPr>
          </a:lstStyle>
          <a:p>
            <a:endParaRPr lang="en-US" dirty="0"/>
          </a:p>
        </p:txBody>
      </p:sp>
      <p:pic>
        <p:nvPicPr>
          <p:cNvPr id="10" name="Picture 9" descr="A blue and black logo&#10;&#10;Description automatically generated">
            <a:extLst>
              <a:ext uri="{FF2B5EF4-FFF2-40B4-BE49-F238E27FC236}">
                <a16:creationId xmlns:a16="http://schemas.microsoft.com/office/drawing/2014/main" id="{1460AA76-4A53-E187-E296-8A8B7D5C3E80}"/>
              </a:ext>
            </a:extLst>
          </p:cNvPr>
          <p:cNvPicPr>
            <a:picLocks noChangeAspect="1"/>
          </p:cNvPicPr>
          <p:nvPr userDrawn="1"/>
        </p:nvPicPr>
        <p:blipFill>
          <a:blip r:embed="rId2"/>
          <a:stretch>
            <a:fillRect/>
          </a:stretch>
        </p:blipFill>
        <p:spPr>
          <a:xfrm>
            <a:off x="576679" y="5655382"/>
            <a:ext cx="2800867" cy="824148"/>
          </a:xfrm>
          <a:prstGeom prst="rect">
            <a:avLst/>
          </a:prstGeom>
        </p:spPr>
      </p:pic>
      <p:sp>
        <p:nvSpPr>
          <p:cNvPr id="5" name="Title 1">
            <a:extLst>
              <a:ext uri="{FF2B5EF4-FFF2-40B4-BE49-F238E27FC236}">
                <a16:creationId xmlns:a16="http://schemas.microsoft.com/office/drawing/2014/main" id="{9C5B1A68-15D0-931F-B33B-315DC05ABBBC}"/>
              </a:ext>
            </a:extLst>
          </p:cNvPr>
          <p:cNvSpPr>
            <a:spLocks noGrp="1"/>
          </p:cNvSpPr>
          <p:nvPr>
            <p:ph type="ctrTitle" hasCustomPrompt="1"/>
          </p:nvPr>
        </p:nvSpPr>
        <p:spPr>
          <a:xfrm>
            <a:off x="562574" y="769496"/>
            <a:ext cx="7279565" cy="1911061"/>
          </a:xfrm>
        </p:spPr>
        <p:txBody>
          <a:bodyPr anchor="b">
            <a:noAutofit/>
          </a:bodyPr>
          <a:lstStyle>
            <a:lvl1pPr algn="l">
              <a:defRPr sz="6000">
                <a:solidFill>
                  <a:srgbClr val="174274"/>
                </a:solidFill>
              </a:defRPr>
            </a:lvl1pPr>
          </a:lstStyle>
          <a:p>
            <a:r>
              <a:rPr lang="en-US" dirty="0"/>
              <a:t>Title Slide</a:t>
            </a:r>
            <a:br>
              <a:rPr lang="en-US" dirty="0"/>
            </a:br>
            <a:r>
              <a:rPr lang="en-US" dirty="0"/>
              <a:t>Design A</a:t>
            </a:r>
          </a:p>
        </p:txBody>
      </p:sp>
      <p:sp>
        <p:nvSpPr>
          <p:cNvPr id="6" name="Subtitle 2">
            <a:extLst>
              <a:ext uri="{FF2B5EF4-FFF2-40B4-BE49-F238E27FC236}">
                <a16:creationId xmlns:a16="http://schemas.microsoft.com/office/drawing/2014/main" id="{41C1FE09-BEA7-C92A-1EBD-049A2B38F35F}"/>
              </a:ext>
            </a:extLst>
          </p:cNvPr>
          <p:cNvSpPr>
            <a:spLocks noGrp="1"/>
          </p:cNvSpPr>
          <p:nvPr>
            <p:ph type="subTitle" idx="1" hasCustomPrompt="1"/>
          </p:nvPr>
        </p:nvSpPr>
        <p:spPr>
          <a:xfrm>
            <a:off x="593571" y="3309746"/>
            <a:ext cx="6333640" cy="1439970"/>
          </a:xfrm>
        </p:spPr>
        <p:txBody>
          <a:bodyPr>
            <a:noAutofit/>
          </a:bodyPr>
          <a:lstStyle>
            <a:lvl1pPr marL="0" indent="0" algn="l">
              <a:lnSpc>
                <a:spcPts val="3600"/>
              </a:lnSpc>
              <a:buNone/>
              <a:defRPr sz="3200" b="1" i="0">
                <a:solidFill>
                  <a:srgbClr val="174274"/>
                </a:solidFill>
                <a:latin typeface="Figtree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 and can span a couple of lines</a:t>
            </a:r>
          </a:p>
        </p:txBody>
      </p:sp>
      <p:cxnSp>
        <p:nvCxnSpPr>
          <p:cNvPr id="7" name="Straight Connector 6">
            <a:extLst>
              <a:ext uri="{FF2B5EF4-FFF2-40B4-BE49-F238E27FC236}">
                <a16:creationId xmlns:a16="http://schemas.microsoft.com/office/drawing/2014/main" id="{18E03327-5705-9B09-5431-50370176C617}"/>
              </a:ext>
            </a:extLst>
          </p:cNvPr>
          <p:cNvCxnSpPr/>
          <p:nvPr userDrawn="1"/>
        </p:nvCxnSpPr>
        <p:spPr>
          <a:xfrm>
            <a:off x="702058" y="2930038"/>
            <a:ext cx="699655" cy="0"/>
          </a:xfrm>
          <a:prstGeom prst="line">
            <a:avLst/>
          </a:prstGeom>
          <a:ln w="57150" cap="rnd">
            <a:solidFill>
              <a:srgbClr val="ECAA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23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365126"/>
            <a:ext cx="10957575" cy="1175440"/>
          </a:xfrm>
        </p:spPr>
        <p:txBody>
          <a:bodyPr/>
          <a:lstStyle/>
          <a:p>
            <a:r>
              <a:rPr lang="en-US" dirty="0"/>
              <a:t>Content – 1 Column Text</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1" y="1759226"/>
            <a:ext cx="10957574" cy="3886200"/>
          </a:xfrm>
        </p:spPr>
        <p:txBody>
          <a:bodyPr/>
          <a:lstStyle>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7" name="Slide Number Placeholder 6">
            <a:extLst>
              <a:ext uri="{FF2B5EF4-FFF2-40B4-BE49-F238E27FC236}">
                <a16:creationId xmlns:a16="http://schemas.microsoft.com/office/drawing/2014/main" id="{BB4648CE-2751-DD08-65B4-076BF65790DB}"/>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5" name="Footer Placeholder 5">
            <a:extLst>
              <a:ext uri="{FF2B5EF4-FFF2-40B4-BE49-F238E27FC236}">
                <a16:creationId xmlns:a16="http://schemas.microsoft.com/office/drawing/2014/main" id="{9B98ABC6-CEA9-CA2E-DDEE-1C193E908F24}"/>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Tree>
    <p:extLst>
      <p:ext uri="{BB962C8B-B14F-4D97-AF65-F5344CB8AC3E}">
        <p14:creationId xmlns:p14="http://schemas.microsoft.com/office/powerpoint/2010/main" val="330934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365126"/>
            <a:ext cx="10957575" cy="1175440"/>
          </a:xfrm>
        </p:spPr>
        <p:txBody>
          <a:bodyPr/>
          <a:lstStyle/>
          <a:p>
            <a:r>
              <a:rPr lang="en-US" dirty="0"/>
              <a:t>Content – 2 Column Text</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1" y="1759226"/>
            <a:ext cx="5322089" cy="3886200"/>
          </a:xfrm>
        </p:spPr>
        <p:txBody>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5" name="Content Placeholder 2">
            <a:extLst>
              <a:ext uri="{FF2B5EF4-FFF2-40B4-BE49-F238E27FC236}">
                <a16:creationId xmlns:a16="http://schemas.microsoft.com/office/drawing/2014/main" id="{8969DC49-1FEC-92DA-1297-E546EAE9CC5A}"/>
              </a:ext>
            </a:extLst>
          </p:cNvPr>
          <p:cNvSpPr>
            <a:spLocks noGrp="1"/>
          </p:cNvSpPr>
          <p:nvPr>
            <p:ph sz="half" idx="13" hasCustomPrompt="1"/>
          </p:nvPr>
        </p:nvSpPr>
        <p:spPr>
          <a:xfrm>
            <a:off x="6248402" y="1759226"/>
            <a:ext cx="5330685" cy="3886200"/>
          </a:xfrm>
        </p:spPr>
        <p:txBody>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864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86486"/>
            <a:ext cx="7959272" cy="365125"/>
          </a:xfrm>
          <a:prstGeom prst="rect">
            <a:avLst/>
          </a:prstGeom>
        </p:spPr>
        <p:txBody>
          <a:bodyPr/>
          <a:lstStyle>
            <a:lvl1pPr algn="l">
              <a:defRPr/>
            </a:lvl1pPr>
          </a:lstStyle>
          <a:p>
            <a:r>
              <a:rPr lang="en-US"/>
              <a:t>Sample Running Footer Text Title</a:t>
            </a:r>
            <a:endParaRPr lang="en-US" dirty="0"/>
          </a:p>
        </p:txBody>
      </p:sp>
    </p:spTree>
    <p:extLst>
      <p:ext uri="{BB962C8B-B14F-4D97-AF65-F5344CB8AC3E}">
        <p14:creationId xmlns:p14="http://schemas.microsoft.com/office/powerpoint/2010/main" val="401850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365126"/>
            <a:ext cx="10957575" cy="1175440"/>
          </a:xfrm>
        </p:spPr>
        <p:txBody>
          <a:bodyPr/>
          <a:lstStyle/>
          <a:p>
            <a:r>
              <a:rPr lang="en-US" dirty="0"/>
              <a:t>Content – 3 Column Text with Icons</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0" y="3150704"/>
            <a:ext cx="3354142" cy="2494722"/>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ts val="2600"/>
              </a:lnSpc>
              <a:spcBef>
                <a:spcPts val="0"/>
              </a:spcBef>
              <a:spcAft>
                <a:spcPts val="900"/>
              </a:spcAft>
              <a:buClr>
                <a:srgbClr val="E56E2A"/>
              </a:buClr>
              <a:buSzTx/>
              <a:buFont typeface="Arial" panose="020B0604020202020204" pitchFamily="34" charset="0"/>
              <a:buNone/>
              <a:tabLst/>
              <a:defRPr/>
            </a:pPr>
            <a:r>
              <a:rPr lang="en-US" dirty="0"/>
              <a:t>Click to type in content click to type in content Click to type in content click to type in content click here to type in content and click to type in content click to type in content</a:t>
            </a:r>
          </a:p>
          <a:p>
            <a:pPr lvl="0"/>
            <a:endParaRPr lang="en-US" dirty="0"/>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4" name="Content Placeholder 2">
            <a:extLst>
              <a:ext uri="{FF2B5EF4-FFF2-40B4-BE49-F238E27FC236}">
                <a16:creationId xmlns:a16="http://schemas.microsoft.com/office/drawing/2014/main" id="{2C660DB1-6F2C-D2FD-4E7B-7EB7AF65E8B6}"/>
              </a:ext>
            </a:extLst>
          </p:cNvPr>
          <p:cNvSpPr>
            <a:spLocks noGrp="1"/>
          </p:cNvSpPr>
          <p:nvPr>
            <p:ph sz="half" idx="13" hasCustomPrompt="1"/>
          </p:nvPr>
        </p:nvSpPr>
        <p:spPr>
          <a:xfrm>
            <a:off x="4359294" y="3150704"/>
            <a:ext cx="3473411" cy="2494722"/>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ts val="2600"/>
              </a:lnSpc>
              <a:spcBef>
                <a:spcPts val="0"/>
              </a:spcBef>
              <a:spcAft>
                <a:spcPts val="900"/>
              </a:spcAft>
              <a:buClr>
                <a:srgbClr val="E56E2A"/>
              </a:buClr>
              <a:buSzTx/>
              <a:buFont typeface="Arial" panose="020B0604020202020204" pitchFamily="34" charset="0"/>
              <a:buNone/>
              <a:tabLst/>
              <a:defRPr/>
            </a:pPr>
            <a:r>
              <a:rPr lang="en-US" dirty="0"/>
              <a:t>Click to type in content click to type in content Click to type in content click to type in content click here to type in content and click to type in content click to type in content</a:t>
            </a:r>
          </a:p>
        </p:txBody>
      </p:sp>
      <p:sp>
        <p:nvSpPr>
          <p:cNvPr id="7" name="Content Placeholder 2">
            <a:extLst>
              <a:ext uri="{FF2B5EF4-FFF2-40B4-BE49-F238E27FC236}">
                <a16:creationId xmlns:a16="http://schemas.microsoft.com/office/drawing/2014/main" id="{43E8237E-DC2B-E99D-0556-1F8511B75AB1}"/>
              </a:ext>
            </a:extLst>
          </p:cNvPr>
          <p:cNvSpPr>
            <a:spLocks noGrp="1"/>
          </p:cNvSpPr>
          <p:nvPr>
            <p:ph sz="half" idx="14" hasCustomPrompt="1"/>
          </p:nvPr>
        </p:nvSpPr>
        <p:spPr>
          <a:xfrm>
            <a:off x="8105675" y="3150704"/>
            <a:ext cx="3473411" cy="2494722"/>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ts val="2600"/>
              </a:lnSpc>
              <a:spcBef>
                <a:spcPts val="0"/>
              </a:spcBef>
              <a:spcAft>
                <a:spcPts val="900"/>
              </a:spcAft>
              <a:buClr>
                <a:srgbClr val="E56E2A"/>
              </a:buClr>
              <a:buSzTx/>
              <a:buFont typeface="Arial" panose="020B0604020202020204" pitchFamily="34" charset="0"/>
              <a:buNone/>
              <a:tabLst/>
              <a:defRPr/>
            </a:pPr>
            <a:r>
              <a:rPr lang="en-US" dirty="0"/>
              <a:t>Click to type in content click to type in content Click to type in content click to type in content click here to type in content and click to type in content click to type in content</a:t>
            </a:r>
          </a:p>
        </p:txBody>
      </p:sp>
      <p:sp>
        <p:nvSpPr>
          <p:cNvPr id="11" name="Picture Placeholder 10">
            <a:extLst>
              <a:ext uri="{FF2B5EF4-FFF2-40B4-BE49-F238E27FC236}">
                <a16:creationId xmlns:a16="http://schemas.microsoft.com/office/drawing/2014/main" id="{568E8351-0A87-B290-3700-CCE75FD01045}"/>
              </a:ext>
            </a:extLst>
          </p:cNvPr>
          <p:cNvSpPr>
            <a:spLocks noGrp="1"/>
          </p:cNvSpPr>
          <p:nvPr>
            <p:ph type="pic" sz="quarter" idx="15" hasCustomPrompt="1"/>
          </p:nvPr>
        </p:nvSpPr>
        <p:spPr>
          <a:xfrm>
            <a:off x="622300" y="1917700"/>
            <a:ext cx="1038225" cy="1038225"/>
          </a:xfrm>
          <a:prstGeom prst="ellipse">
            <a:avLst/>
          </a:prstGeom>
        </p:spPr>
        <p:txBody>
          <a:bodyPr>
            <a:normAutofit/>
          </a:bodyPr>
          <a:lstStyle>
            <a:lvl1pPr marL="0" indent="0" algn="ctr">
              <a:buNone/>
              <a:defRPr sz="1400"/>
            </a:lvl1pPr>
          </a:lstStyle>
          <a:p>
            <a:r>
              <a:rPr lang="en-US" dirty="0"/>
              <a:t>Icon</a:t>
            </a:r>
          </a:p>
        </p:txBody>
      </p:sp>
      <p:sp>
        <p:nvSpPr>
          <p:cNvPr id="12" name="Picture Placeholder 10">
            <a:extLst>
              <a:ext uri="{FF2B5EF4-FFF2-40B4-BE49-F238E27FC236}">
                <a16:creationId xmlns:a16="http://schemas.microsoft.com/office/drawing/2014/main" id="{BDFCFC3A-0E28-8877-BD12-43A6E7E42DB8}"/>
              </a:ext>
            </a:extLst>
          </p:cNvPr>
          <p:cNvSpPr>
            <a:spLocks noGrp="1"/>
          </p:cNvSpPr>
          <p:nvPr>
            <p:ph type="pic" sz="quarter" idx="16" hasCustomPrompt="1"/>
          </p:nvPr>
        </p:nvSpPr>
        <p:spPr>
          <a:xfrm>
            <a:off x="4359413" y="1917700"/>
            <a:ext cx="1038225" cy="1038225"/>
          </a:xfrm>
          <a:prstGeom prst="ellipse">
            <a:avLst/>
          </a:prstGeom>
        </p:spPr>
        <p:txBody>
          <a:bodyPr>
            <a:normAutofit/>
          </a:bodyPr>
          <a:lstStyle>
            <a:lvl1pPr marL="0" indent="0" algn="ctr">
              <a:buNone/>
              <a:defRPr sz="1400"/>
            </a:lvl1pPr>
          </a:lstStyle>
          <a:p>
            <a:r>
              <a:rPr lang="en-US" dirty="0"/>
              <a:t>Icon</a:t>
            </a:r>
          </a:p>
        </p:txBody>
      </p:sp>
      <p:sp>
        <p:nvSpPr>
          <p:cNvPr id="14" name="Picture Placeholder 10">
            <a:extLst>
              <a:ext uri="{FF2B5EF4-FFF2-40B4-BE49-F238E27FC236}">
                <a16:creationId xmlns:a16="http://schemas.microsoft.com/office/drawing/2014/main" id="{C5C37514-B71D-8DBB-E7AF-1F0D8EBEC4ED}"/>
              </a:ext>
            </a:extLst>
          </p:cNvPr>
          <p:cNvSpPr>
            <a:spLocks noGrp="1"/>
          </p:cNvSpPr>
          <p:nvPr>
            <p:ph type="pic" sz="quarter" idx="17" hasCustomPrompt="1"/>
          </p:nvPr>
        </p:nvSpPr>
        <p:spPr>
          <a:xfrm>
            <a:off x="8096526" y="1917700"/>
            <a:ext cx="1038225" cy="1038225"/>
          </a:xfrm>
          <a:prstGeom prst="ellipse">
            <a:avLst/>
          </a:prstGeom>
        </p:spPr>
        <p:txBody>
          <a:bodyPr>
            <a:normAutofit/>
          </a:bodyPr>
          <a:lstStyle>
            <a:lvl1pPr marL="0" indent="0" algn="ctr">
              <a:buNone/>
              <a:defRPr sz="1400"/>
            </a:lvl1pPr>
          </a:lstStyle>
          <a:p>
            <a:r>
              <a:rPr lang="en-US" dirty="0"/>
              <a:t>Icon</a:t>
            </a:r>
          </a:p>
        </p:txBody>
      </p:sp>
    </p:spTree>
    <p:extLst>
      <p:ext uri="{BB962C8B-B14F-4D97-AF65-F5344CB8AC3E}">
        <p14:creationId xmlns:p14="http://schemas.microsoft.com/office/powerpoint/2010/main" val="244274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4 Section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365126"/>
            <a:ext cx="10957575" cy="1175440"/>
          </a:xfrm>
        </p:spPr>
        <p:txBody>
          <a:bodyPr/>
          <a:lstStyle/>
          <a:p>
            <a:r>
              <a:rPr lang="en-US" dirty="0"/>
              <a:t>Content – 4 Section Grid with Icons</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1933495" y="1917700"/>
            <a:ext cx="3940532" cy="1362213"/>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ts val="2600"/>
              </a:lnSpc>
              <a:spcBef>
                <a:spcPts val="0"/>
              </a:spcBef>
              <a:spcAft>
                <a:spcPts val="900"/>
              </a:spcAft>
              <a:buClr>
                <a:srgbClr val="E56E2A"/>
              </a:buClr>
              <a:buSzTx/>
              <a:buFont typeface="Arial" panose="020B0604020202020204" pitchFamily="34" charset="0"/>
              <a:buNone/>
              <a:tabLst/>
              <a:defRPr/>
            </a:pPr>
            <a:r>
              <a:rPr lang="en-US" dirty="0"/>
              <a:t>Click to type in content click to type in content Click to type in content click to type in content click here to type in content and click to type in</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11" name="Picture Placeholder 10">
            <a:extLst>
              <a:ext uri="{FF2B5EF4-FFF2-40B4-BE49-F238E27FC236}">
                <a16:creationId xmlns:a16="http://schemas.microsoft.com/office/drawing/2014/main" id="{568E8351-0A87-B290-3700-CCE75FD01045}"/>
              </a:ext>
            </a:extLst>
          </p:cNvPr>
          <p:cNvSpPr>
            <a:spLocks noGrp="1"/>
          </p:cNvSpPr>
          <p:nvPr>
            <p:ph type="pic" sz="quarter" idx="15" hasCustomPrompt="1"/>
          </p:nvPr>
        </p:nvSpPr>
        <p:spPr>
          <a:xfrm>
            <a:off x="622300" y="1917700"/>
            <a:ext cx="1038225" cy="1038225"/>
          </a:xfrm>
          <a:prstGeom prst="ellipse">
            <a:avLst/>
          </a:prstGeom>
        </p:spPr>
        <p:txBody>
          <a:bodyPr>
            <a:normAutofit/>
          </a:bodyPr>
          <a:lstStyle>
            <a:lvl1pPr marL="0" indent="0" algn="ctr">
              <a:buNone/>
              <a:defRPr sz="1400"/>
            </a:lvl1pPr>
          </a:lstStyle>
          <a:p>
            <a:r>
              <a:rPr lang="en-US" dirty="0"/>
              <a:t>Icon</a:t>
            </a:r>
          </a:p>
        </p:txBody>
      </p:sp>
      <p:sp>
        <p:nvSpPr>
          <p:cNvPr id="5" name="Content Placeholder 2">
            <a:extLst>
              <a:ext uri="{FF2B5EF4-FFF2-40B4-BE49-F238E27FC236}">
                <a16:creationId xmlns:a16="http://schemas.microsoft.com/office/drawing/2014/main" id="{F7610F1E-9593-F534-196A-0DA375D13A26}"/>
              </a:ext>
            </a:extLst>
          </p:cNvPr>
          <p:cNvSpPr>
            <a:spLocks noGrp="1"/>
          </p:cNvSpPr>
          <p:nvPr>
            <p:ph sz="half" idx="16" hasCustomPrompt="1"/>
          </p:nvPr>
        </p:nvSpPr>
        <p:spPr>
          <a:xfrm>
            <a:off x="1933495" y="3716683"/>
            <a:ext cx="3940532" cy="1362213"/>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ts val="2600"/>
              </a:lnSpc>
              <a:spcBef>
                <a:spcPts val="0"/>
              </a:spcBef>
              <a:spcAft>
                <a:spcPts val="900"/>
              </a:spcAft>
              <a:buClr>
                <a:srgbClr val="E56E2A"/>
              </a:buClr>
              <a:buSzTx/>
              <a:buFont typeface="Arial" panose="020B0604020202020204" pitchFamily="34" charset="0"/>
              <a:buNone/>
              <a:tabLst/>
              <a:defRPr/>
            </a:pPr>
            <a:r>
              <a:rPr lang="en-US" dirty="0"/>
              <a:t>Click to type in content click to type in content Click to type in content click to type in content click here to type in content and click to type in</a:t>
            </a:r>
          </a:p>
        </p:txBody>
      </p:sp>
      <p:sp>
        <p:nvSpPr>
          <p:cNvPr id="6" name="Picture Placeholder 10">
            <a:extLst>
              <a:ext uri="{FF2B5EF4-FFF2-40B4-BE49-F238E27FC236}">
                <a16:creationId xmlns:a16="http://schemas.microsoft.com/office/drawing/2014/main" id="{9154A14D-2AA6-2B7C-E6BA-8AE2C46EAF92}"/>
              </a:ext>
            </a:extLst>
          </p:cNvPr>
          <p:cNvSpPr>
            <a:spLocks noGrp="1"/>
          </p:cNvSpPr>
          <p:nvPr>
            <p:ph type="pic" sz="quarter" idx="17" hasCustomPrompt="1"/>
          </p:nvPr>
        </p:nvSpPr>
        <p:spPr>
          <a:xfrm>
            <a:off x="622300" y="3716683"/>
            <a:ext cx="1038225" cy="1038225"/>
          </a:xfrm>
          <a:prstGeom prst="ellipse">
            <a:avLst/>
          </a:prstGeom>
        </p:spPr>
        <p:txBody>
          <a:bodyPr>
            <a:normAutofit/>
          </a:bodyPr>
          <a:lstStyle>
            <a:lvl1pPr marL="0" indent="0" algn="ctr">
              <a:buNone/>
              <a:defRPr sz="1400"/>
            </a:lvl1pPr>
          </a:lstStyle>
          <a:p>
            <a:r>
              <a:rPr lang="en-US" dirty="0"/>
              <a:t>Icon</a:t>
            </a:r>
          </a:p>
        </p:txBody>
      </p:sp>
      <p:sp>
        <p:nvSpPr>
          <p:cNvPr id="10" name="Content Placeholder 2">
            <a:extLst>
              <a:ext uri="{FF2B5EF4-FFF2-40B4-BE49-F238E27FC236}">
                <a16:creationId xmlns:a16="http://schemas.microsoft.com/office/drawing/2014/main" id="{91F61EC2-2924-BE32-3FB6-A774EEE3CE96}"/>
              </a:ext>
            </a:extLst>
          </p:cNvPr>
          <p:cNvSpPr>
            <a:spLocks noGrp="1"/>
          </p:cNvSpPr>
          <p:nvPr>
            <p:ph sz="half" idx="18" hasCustomPrompt="1"/>
          </p:nvPr>
        </p:nvSpPr>
        <p:spPr>
          <a:xfrm>
            <a:off x="7628617" y="1917700"/>
            <a:ext cx="3940532" cy="1362213"/>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ts val="2600"/>
              </a:lnSpc>
              <a:spcBef>
                <a:spcPts val="0"/>
              </a:spcBef>
              <a:spcAft>
                <a:spcPts val="900"/>
              </a:spcAft>
              <a:buClr>
                <a:srgbClr val="E56E2A"/>
              </a:buClr>
              <a:buSzTx/>
              <a:buFont typeface="Arial" panose="020B0604020202020204" pitchFamily="34" charset="0"/>
              <a:buNone/>
              <a:tabLst/>
              <a:defRPr/>
            </a:pPr>
            <a:r>
              <a:rPr lang="en-US" dirty="0"/>
              <a:t>Click to type in content click to type in content Click to type in content click to type in content click here to type in content and click to type in</a:t>
            </a:r>
          </a:p>
        </p:txBody>
      </p:sp>
      <p:sp>
        <p:nvSpPr>
          <p:cNvPr id="13" name="Picture Placeholder 10">
            <a:extLst>
              <a:ext uri="{FF2B5EF4-FFF2-40B4-BE49-F238E27FC236}">
                <a16:creationId xmlns:a16="http://schemas.microsoft.com/office/drawing/2014/main" id="{1545DBF3-A272-693C-6335-A599BD97D3B0}"/>
              </a:ext>
            </a:extLst>
          </p:cNvPr>
          <p:cNvSpPr>
            <a:spLocks noGrp="1"/>
          </p:cNvSpPr>
          <p:nvPr>
            <p:ph type="pic" sz="quarter" idx="19" hasCustomPrompt="1"/>
          </p:nvPr>
        </p:nvSpPr>
        <p:spPr>
          <a:xfrm>
            <a:off x="6317422" y="1917700"/>
            <a:ext cx="1038225" cy="1038225"/>
          </a:xfrm>
          <a:prstGeom prst="ellipse">
            <a:avLst/>
          </a:prstGeom>
        </p:spPr>
        <p:txBody>
          <a:bodyPr>
            <a:normAutofit/>
          </a:bodyPr>
          <a:lstStyle>
            <a:lvl1pPr marL="0" indent="0" algn="ctr">
              <a:buNone/>
              <a:defRPr sz="1400"/>
            </a:lvl1pPr>
          </a:lstStyle>
          <a:p>
            <a:r>
              <a:rPr lang="en-US" dirty="0"/>
              <a:t>Icon</a:t>
            </a:r>
          </a:p>
        </p:txBody>
      </p:sp>
      <p:sp>
        <p:nvSpPr>
          <p:cNvPr id="15" name="Content Placeholder 2">
            <a:extLst>
              <a:ext uri="{FF2B5EF4-FFF2-40B4-BE49-F238E27FC236}">
                <a16:creationId xmlns:a16="http://schemas.microsoft.com/office/drawing/2014/main" id="{E1A372D6-E034-6B49-C852-4E669E21DA19}"/>
              </a:ext>
            </a:extLst>
          </p:cNvPr>
          <p:cNvSpPr>
            <a:spLocks noGrp="1"/>
          </p:cNvSpPr>
          <p:nvPr>
            <p:ph sz="half" idx="20" hasCustomPrompt="1"/>
          </p:nvPr>
        </p:nvSpPr>
        <p:spPr>
          <a:xfrm>
            <a:off x="7628617" y="3716683"/>
            <a:ext cx="3940532" cy="1362213"/>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ts val="2600"/>
              </a:lnSpc>
              <a:spcBef>
                <a:spcPts val="0"/>
              </a:spcBef>
              <a:spcAft>
                <a:spcPts val="900"/>
              </a:spcAft>
              <a:buClr>
                <a:srgbClr val="E56E2A"/>
              </a:buClr>
              <a:buSzTx/>
              <a:buFont typeface="Arial" panose="020B0604020202020204" pitchFamily="34" charset="0"/>
              <a:buNone/>
              <a:tabLst/>
              <a:defRPr/>
            </a:pPr>
            <a:r>
              <a:rPr lang="en-US" dirty="0"/>
              <a:t>Click to type in content click to type in content Click to type in content click to type in content click here to type in content and click to type in</a:t>
            </a:r>
          </a:p>
        </p:txBody>
      </p:sp>
      <p:sp>
        <p:nvSpPr>
          <p:cNvPr id="16" name="Picture Placeholder 10">
            <a:extLst>
              <a:ext uri="{FF2B5EF4-FFF2-40B4-BE49-F238E27FC236}">
                <a16:creationId xmlns:a16="http://schemas.microsoft.com/office/drawing/2014/main" id="{B22F5085-247B-8737-E567-A39D50BDA1EA}"/>
              </a:ext>
            </a:extLst>
          </p:cNvPr>
          <p:cNvSpPr>
            <a:spLocks noGrp="1"/>
          </p:cNvSpPr>
          <p:nvPr>
            <p:ph type="pic" sz="quarter" idx="21" hasCustomPrompt="1"/>
          </p:nvPr>
        </p:nvSpPr>
        <p:spPr>
          <a:xfrm>
            <a:off x="6317422" y="3716683"/>
            <a:ext cx="1038225" cy="1038225"/>
          </a:xfrm>
          <a:prstGeom prst="ellipse">
            <a:avLst/>
          </a:prstGeom>
        </p:spPr>
        <p:txBody>
          <a:bodyPr>
            <a:normAutofit/>
          </a:bodyPr>
          <a:lstStyle>
            <a:lvl1pPr marL="0" indent="0" algn="ctr">
              <a:buNone/>
              <a:defRPr sz="1400"/>
            </a:lvl1pPr>
          </a:lstStyle>
          <a:p>
            <a:r>
              <a:rPr lang="en-US" dirty="0"/>
              <a:t>Icon</a:t>
            </a:r>
          </a:p>
        </p:txBody>
      </p:sp>
    </p:spTree>
    <p:extLst>
      <p:ext uri="{BB962C8B-B14F-4D97-AF65-F5344CB8AC3E}">
        <p14:creationId xmlns:p14="http://schemas.microsoft.com/office/powerpoint/2010/main" val="2860930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ext + Quote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803D47-EB6A-22B6-3F11-20F62843A214}"/>
              </a:ext>
            </a:extLst>
          </p:cNvPr>
          <p:cNvSpPr/>
          <p:nvPr userDrawn="1"/>
        </p:nvSpPr>
        <p:spPr>
          <a:xfrm>
            <a:off x="6609144" y="0"/>
            <a:ext cx="5582856" cy="5957613"/>
          </a:xfrm>
          <a:prstGeom prst="rect">
            <a:avLst/>
          </a:prstGeom>
          <a:solidFill>
            <a:srgbClr val="F5A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nual Input 13">
            <a:extLst>
              <a:ext uri="{FF2B5EF4-FFF2-40B4-BE49-F238E27FC236}">
                <a16:creationId xmlns:a16="http://schemas.microsoft.com/office/drawing/2014/main" id="{23646602-50BF-3CAB-17CC-2CC88649344C}"/>
              </a:ext>
            </a:extLst>
          </p:cNvPr>
          <p:cNvSpPr/>
          <p:nvPr userDrawn="1"/>
        </p:nvSpPr>
        <p:spPr>
          <a:xfrm>
            <a:off x="0" y="989"/>
            <a:ext cx="9186863" cy="596558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8 h 10000"/>
              <a:gd name="connsiteX0" fmla="*/ 0 w 10000"/>
              <a:gd name="connsiteY0" fmla="*/ 38 h 14973"/>
              <a:gd name="connsiteX1" fmla="*/ 10000 w 10000"/>
              <a:gd name="connsiteY1" fmla="*/ 0 h 14973"/>
              <a:gd name="connsiteX2" fmla="*/ 7070 w 10000"/>
              <a:gd name="connsiteY2" fmla="*/ 14973 h 14973"/>
              <a:gd name="connsiteX3" fmla="*/ 0 w 10000"/>
              <a:gd name="connsiteY3" fmla="*/ 10000 h 14973"/>
              <a:gd name="connsiteX4" fmla="*/ 0 w 10000"/>
              <a:gd name="connsiteY4" fmla="*/ 38 h 14973"/>
              <a:gd name="connsiteX0" fmla="*/ 0 w 10000"/>
              <a:gd name="connsiteY0" fmla="*/ 38 h 14973"/>
              <a:gd name="connsiteX1" fmla="*/ 10000 w 10000"/>
              <a:gd name="connsiteY1" fmla="*/ 0 h 14973"/>
              <a:gd name="connsiteX2" fmla="*/ 7070 w 10000"/>
              <a:gd name="connsiteY2" fmla="*/ 14973 h 14973"/>
              <a:gd name="connsiteX3" fmla="*/ 0 w 10000"/>
              <a:gd name="connsiteY3" fmla="*/ 14946 h 14973"/>
              <a:gd name="connsiteX4" fmla="*/ 0 w 10000"/>
              <a:gd name="connsiteY4" fmla="*/ 38 h 14973"/>
              <a:gd name="connsiteX0" fmla="*/ 0 w 10000"/>
              <a:gd name="connsiteY0" fmla="*/ 38 h 15007"/>
              <a:gd name="connsiteX1" fmla="*/ 10000 w 10000"/>
              <a:gd name="connsiteY1" fmla="*/ 0 h 15007"/>
              <a:gd name="connsiteX2" fmla="*/ 7087 w 10000"/>
              <a:gd name="connsiteY2" fmla="*/ 15007 h 15007"/>
              <a:gd name="connsiteX3" fmla="*/ 0 w 10000"/>
              <a:gd name="connsiteY3" fmla="*/ 14946 h 15007"/>
              <a:gd name="connsiteX4" fmla="*/ 0 w 10000"/>
              <a:gd name="connsiteY4" fmla="*/ 38 h 15007"/>
              <a:gd name="connsiteX0" fmla="*/ 11 w 10011"/>
              <a:gd name="connsiteY0" fmla="*/ 38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38 h 15015"/>
              <a:gd name="connsiteX0" fmla="*/ 11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15 h 15015"/>
              <a:gd name="connsiteX0" fmla="*/ 11 w 10011"/>
              <a:gd name="connsiteY0" fmla="*/ 15 h 15065"/>
              <a:gd name="connsiteX1" fmla="*/ 10011 w 10011"/>
              <a:gd name="connsiteY1" fmla="*/ 0 h 15065"/>
              <a:gd name="connsiteX2" fmla="*/ 8485 w 10011"/>
              <a:gd name="connsiteY2" fmla="*/ 15065 h 15065"/>
              <a:gd name="connsiteX3" fmla="*/ 0 w 10011"/>
              <a:gd name="connsiteY3" fmla="*/ 15015 h 15065"/>
              <a:gd name="connsiteX4" fmla="*/ 11 w 10011"/>
              <a:gd name="connsiteY4" fmla="*/ 15 h 15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5065">
                <a:moveTo>
                  <a:pt x="11" y="15"/>
                </a:moveTo>
                <a:lnTo>
                  <a:pt x="10011" y="0"/>
                </a:lnTo>
                <a:lnTo>
                  <a:pt x="8485" y="15065"/>
                </a:lnTo>
                <a:lnTo>
                  <a:pt x="0" y="15015"/>
                </a:lnTo>
                <a:cubicBezTo>
                  <a:pt x="4" y="10023"/>
                  <a:pt x="7" y="5007"/>
                  <a:pt x="11" y="1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2" y="365126"/>
            <a:ext cx="8565352" cy="1175440"/>
          </a:xfrm>
        </p:spPr>
        <p:txBody>
          <a:bodyPr/>
          <a:lstStyle/>
          <a:p>
            <a:r>
              <a:rPr lang="en-US" dirty="0"/>
              <a:t>Content – Text + Quote Yellow</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1" y="1759226"/>
            <a:ext cx="6265426" cy="3886200"/>
          </a:xfrm>
        </p:spPr>
        <p:txBody>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7" name="Rectangle 6">
            <a:extLst>
              <a:ext uri="{FF2B5EF4-FFF2-40B4-BE49-F238E27FC236}">
                <a16:creationId xmlns:a16="http://schemas.microsoft.com/office/drawing/2014/main" id="{C1407DD7-07F6-E72B-82C3-C579E4E8DE8B}"/>
              </a:ext>
            </a:extLst>
          </p:cNvPr>
          <p:cNvSpPr/>
          <p:nvPr userDrawn="1"/>
        </p:nvSpPr>
        <p:spPr>
          <a:xfrm>
            <a:off x="7604568" y="2395524"/>
            <a:ext cx="3761772" cy="2939969"/>
          </a:xfrm>
          <a:prstGeom prst="rect">
            <a:avLst/>
          </a:prstGeom>
          <a:gradFill>
            <a:gsLst>
              <a:gs pos="49000">
                <a:schemeClr val="bg1"/>
              </a:gs>
              <a:gs pos="100000">
                <a:schemeClr val="accent4">
                  <a:lumMod val="60000"/>
                  <a:lumOff val="40000"/>
                </a:scheme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yellow text on a black background&#10;&#10;Description automatically generated">
            <a:extLst>
              <a:ext uri="{FF2B5EF4-FFF2-40B4-BE49-F238E27FC236}">
                <a16:creationId xmlns:a16="http://schemas.microsoft.com/office/drawing/2014/main" id="{09EBE471-25BE-A909-DFD8-E691E1833AA2}"/>
              </a:ext>
            </a:extLst>
          </p:cNvPr>
          <p:cNvPicPr>
            <a:picLocks noChangeAspect="1"/>
          </p:cNvPicPr>
          <p:nvPr userDrawn="1"/>
        </p:nvPicPr>
        <p:blipFill>
          <a:blip r:embed="rId2"/>
          <a:stretch>
            <a:fillRect/>
          </a:stretch>
        </p:blipFill>
        <p:spPr>
          <a:xfrm>
            <a:off x="7178555" y="1757872"/>
            <a:ext cx="889000" cy="651141"/>
          </a:xfrm>
          <a:prstGeom prst="rect">
            <a:avLst/>
          </a:prstGeom>
        </p:spPr>
      </p:pic>
      <p:sp>
        <p:nvSpPr>
          <p:cNvPr id="14" name="Content Placeholder 2">
            <a:extLst>
              <a:ext uri="{FF2B5EF4-FFF2-40B4-BE49-F238E27FC236}">
                <a16:creationId xmlns:a16="http://schemas.microsoft.com/office/drawing/2014/main" id="{DDEE3FA4-8354-3151-641C-976F08180DDC}"/>
              </a:ext>
            </a:extLst>
          </p:cNvPr>
          <p:cNvSpPr>
            <a:spLocks noGrp="1"/>
          </p:cNvSpPr>
          <p:nvPr>
            <p:ph sz="half" idx="13" hasCustomPrompt="1"/>
          </p:nvPr>
        </p:nvSpPr>
        <p:spPr>
          <a:xfrm>
            <a:off x="7193162" y="2625186"/>
            <a:ext cx="3958542" cy="2467514"/>
          </a:xfrm>
        </p:spPr>
        <p:txBody>
          <a:bodyPr anchor="ctr" anchorCtr="0"/>
          <a:lstStyle>
            <a:lvl1pPr marL="0" indent="0">
              <a:lnSpc>
                <a:spcPts val="2200"/>
              </a:lnSpc>
              <a:spcAft>
                <a:spcPts val="1200"/>
              </a:spcAft>
              <a:buNone/>
              <a:defRPr sz="1600" b="0" i="0">
                <a:solidFill>
                  <a:srgbClr val="174274"/>
                </a:solidFill>
                <a:latin typeface="Figtree Medium" pitchFamily="2" charset="0"/>
              </a:defRPr>
            </a:lvl1pPr>
          </a:lstStyle>
          <a:p>
            <a:pPr lvl="0"/>
            <a:r>
              <a:rPr lang="en-US" dirty="0"/>
              <a:t>Type here to edit and add a quote. Type here to edit and add a quote. Type here to edit and add a quote. Type here to edit and add a quote. Type here to edit and add a quote. Type here to edit and add a quote. Type here to edit and add a</a:t>
            </a:r>
          </a:p>
          <a:p>
            <a:pPr lvl="0"/>
            <a:r>
              <a:rPr lang="en-US" dirty="0"/>
              <a:t>– SPEAKER</a:t>
            </a:r>
          </a:p>
        </p:txBody>
      </p:sp>
    </p:spTree>
    <p:extLst>
      <p:ext uri="{BB962C8B-B14F-4D97-AF65-F5344CB8AC3E}">
        <p14:creationId xmlns:p14="http://schemas.microsoft.com/office/powerpoint/2010/main" val="366720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Text + Quot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803D47-EB6A-22B6-3F11-20F62843A214}"/>
              </a:ext>
            </a:extLst>
          </p:cNvPr>
          <p:cNvSpPr/>
          <p:nvPr userDrawn="1"/>
        </p:nvSpPr>
        <p:spPr>
          <a:xfrm>
            <a:off x="6620719" y="0"/>
            <a:ext cx="5582856" cy="5957613"/>
          </a:xfrm>
          <a:prstGeom prst="rect">
            <a:avLst/>
          </a:prstGeom>
          <a:solidFill>
            <a:srgbClr val="91B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nual Input 13">
            <a:extLst>
              <a:ext uri="{FF2B5EF4-FFF2-40B4-BE49-F238E27FC236}">
                <a16:creationId xmlns:a16="http://schemas.microsoft.com/office/drawing/2014/main" id="{9F201CA8-C601-D867-A2DC-2906CDC7BFE6}"/>
              </a:ext>
            </a:extLst>
          </p:cNvPr>
          <p:cNvSpPr/>
          <p:nvPr userDrawn="1"/>
        </p:nvSpPr>
        <p:spPr>
          <a:xfrm>
            <a:off x="0" y="989"/>
            <a:ext cx="9186863" cy="596558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8 h 10000"/>
              <a:gd name="connsiteX0" fmla="*/ 0 w 10000"/>
              <a:gd name="connsiteY0" fmla="*/ 38 h 14973"/>
              <a:gd name="connsiteX1" fmla="*/ 10000 w 10000"/>
              <a:gd name="connsiteY1" fmla="*/ 0 h 14973"/>
              <a:gd name="connsiteX2" fmla="*/ 7070 w 10000"/>
              <a:gd name="connsiteY2" fmla="*/ 14973 h 14973"/>
              <a:gd name="connsiteX3" fmla="*/ 0 w 10000"/>
              <a:gd name="connsiteY3" fmla="*/ 10000 h 14973"/>
              <a:gd name="connsiteX4" fmla="*/ 0 w 10000"/>
              <a:gd name="connsiteY4" fmla="*/ 38 h 14973"/>
              <a:gd name="connsiteX0" fmla="*/ 0 w 10000"/>
              <a:gd name="connsiteY0" fmla="*/ 38 h 14973"/>
              <a:gd name="connsiteX1" fmla="*/ 10000 w 10000"/>
              <a:gd name="connsiteY1" fmla="*/ 0 h 14973"/>
              <a:gd name="connsiteX2" fmla="*/ 7070 w 10000"/>
              <a:gd name="connsiteY2" fmla="*/ 14973 h 14973"/>
              <a:gd name="connsiteX3" fmla="*/ 0 w 10000"/>
              <a:gd name="connsiteY3" fmla="*/ 14946 h 14973"/>
              <a:gd name="connsiteX4" fmla="*/ 0 w 10000"/>
              <a:gd name="connsiteY4" fmla="*/ 38 h 14973"/>
              <a:gd name="connsiteX0" fmla="*/ 0 w 10000"/>
              <a:gd name="connsiteY0" fmla="*/ 38 h 15007"/>
              <a:gd name="connsiteX1" fmla="*/ 10000 w 10000"/>
              <a:gd name="connsiteY1" fmla="*/ 0 h 15007"/>
              <a:gd name="connsiteX2" fmla="*/ 7087 w 10000"/>
              <a:gd name="connsiteY2" fmla="*/ 15007 h 15007"/>
              <a:gd name="connsiteX3" fmla="*/ 0 w 10000"/>
              <a:gd name="connsiteY3" fmla="*/ 14946 h 15007"/>
              <a:gd name="connsiteX4" fmla="*/ 0 w 10000"/>
              <a:gd name="connsiteY4" fmla="*/ 38 h 15007"/>
              <a:gd name="connsiteX0" fmla="*/ 11 w 10011"/>
              <a:gd name="connsiteY0" fmla="*/ 38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38 h 15015"/>
              <a:gd name="connsiteX0" fmla="*/ 11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15 h 15015"/>
              <a:gd name="connsiteX0" fmla="*/ 11 w 10011"/>
              <a:gd name="connsiteY0" fmla="*/ 15 h 15065"/>
              <a:gd name="connsiteX1" fmla="*/ 10011 w 10011"/>
              <a:gd name="connsiteY1" fmla="*/ 0 h 15065"/>
              <a:gd name="connsiteX2" fmla="*/ 8485 w 10011"/>
              <a:gd name="connsiteY2" fmla="*/ 15065 h 15065"/>
              <a:gd name="connsiteX3" fmla="*/ 0 w 10011"/>
              <a:gd name="connsiteY3" fmla="*/ 15015 h 15065"/>
              <a:gd name="connsiteX4" fmla="*/ 11 w 10011"/>
              <a:gd name="connsiteY4" fmla="*/ 15 h 15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5065">
                <a:moveTo>
                  <a:pt x="11" y="15"/>
                </a:moveTo>
                <a:lnTo>
                  <a:pt x="10011" y="0"/>
                </a:lnTo>
                <a:lnTo>
                  <a:pt x="8485" y="15065"/>
                </a:lnTo>
                <a:lnTo>
                  <a:pt x="0" y="15015"/>
                </a:lnTo>
                <a:cubicBezTo>
                  <a:pt x="4" y="10023"/>
                  <a:pt x="7" y="5007"/>
                  <a:pt x="11" y="1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365126"/>
            <a:ext cx="7816433" cy="1175440"/>
          </a:xfrm>
        </p:spPr>
        <p:txBody>
          <a:bodyPr/>
          <a:lstStyle/>
          <a:p>
            <a:r>
              <a:rPr lang="en-US" dirty="0"/>
              <a:t>Content – Text + Quote Blue</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1" y="1759226"/>
            <a:ext cx="6265426" cy="3886200"/>
          </a:xfrm>
        </p:spPr>
        <p:txBody>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7" name="Rectangle 6">
            <a:extLst>
              <a:ext uri="{FF2B5EF4-FFF2-40B4-BE49-F238E27FC236}">
                <a16:creationId xmlns:a16="http://schemas.microsoft.com/office/drawing/2014/main" id="{C1407DD7-07F6-E72B-82C3-C579E4E8DE8B}"/>
              </a:ext>
            </a:extLst>
          </p:cNvPr>
          <p:cNvSpPr/>
          <p:nvPr userDrawn="1"/>
        </p:nvSpPr>
        <p:spPr>
          <a:xfrm>
            <a:off x="7193162" y="2395524"/>
            <a:ext cx="4173178" cy="2939969"/>
          </a:xfrm>
          <a:prstGeom prst="rect">
            <a:avLst/>
          </a:prstGeom>
          <a:gradFill>
            <a:gsLst>
              <a:gs pos="49000">
                <a:schemeClr val="bg1">
                  <a:lumMod val="65000"/>
                  <a:lumOff val="35000"/>
                </a:schemeClr>
              </a:gs>
              <a:gs pos="100000">
                <a:srgbClr val="91BFE6">
                  <a:lumMod val="44000"/>
                  <a:lumOff val="56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B59DB9D-7251-83FA-2F33-6B0256C25C3C}"/>
              </a:ext>
            </a:extLst>
          </p:cNvPr>
          <p:cNvSpPr>
            <a:spLocks noGrp="1"/>
          </p:cNvSpPr>
          <p:nvPr>
            <p:ph sz="half" idx="13" hasCustomPrompt="1"/>
          </p:nvPr>
        </p:nvSpPr>
        <p:spPr>
          <a:xfrm>
            <a:off x="7193162" y="2625186"/>
            <a:ext cx="3958542" cy="2467514"/>
          </a:xfrm>
        </p:spPr>
        <p:txBody>
          <a:bodyPr anchor="ctr" anchorCtr="0"/>
          <a:lstStyle>
            <a:lvl1pPr marL="0" indent="0">
              <a:lnSpc>
                <a:spcPts val="2200"/>
              </a:lnSpc>
              <a:spcAft>
                <a:spcPts val="1200"/>
              </a:spcAft>
              <a:buNone/>
              <a:defRPr sz="1600" b="0" i="0">
                <a:solidFill>
                  <a:srgbClr val="174274"/>
                </a:solidFill>
                <a:latin typeface="Figtree Medium" pitchFamily="2" charset="0"/>
              </a:defRPr>
            </a:lvl1pPr>
          </a:lstStyle>
          <a:p>
            <a:pPr lvl="0"/>
            <a:r>
              <a:rPr lang="en-US" dirty="0"/>
              <a:t>Type here to edit and add a quote. Type here to edit and add a quote. Type here to edit and add a quote. Type here to edit and add a quote. Type here to edit and add a quote. Type here to edit and add a quote. Type here to edit and add a</a:t>
            </a:r>
          </a:p>
          <a:p>
            <a:pPr lvl="0"/>
            <a:r>
              <a:rPr lang="en-US" dirty="0"/>
              <a:t>– SPEAKER</a:t>
            </a:r>
          </a:p>
        </p:txBody>
      </p:sp>
      <p:pic>
        <p:nvPicPr>
          <p:cNvPr id="13" name="Picture 12">
            <a:extLst>
              <a:ext uri="{FF2B5EF4-FFF2-40B4-BE49-F238E27FC236}">
                <a16:creationId xmlns:a16="http://schemas.microsoft.com/office/drawing/2014/main" id="{09EBE471-25BE-A909-DFD8-E691E1833AA2}"/>
              </a:ext>
            </a:extLst>
          </p:cNvPr>
          <p:cNvPicPr>
            <a:picLocks noChangeAspect="1"/>
          </p:cNvPicPr>
          <p:nvPr userDrawn="1"/>
        </p:nvPicPr>
        <p:blipFill>
          <a:blip r:embed="rId2"/>
          <a:srcRect/>
          <a:stretch/>
        </p:blipFill>
        <p:spPr>
          <a:xfrm>
            <a:off x="7178555" y="1757872"/>
            <a:ext cx="889000" cy="651140"/>
          </a:xfrm>
          <a:prstGeom prst="rect">
            <a:avLst/>
          </a:prstGeom>
        </p:spPr>
      </p:pic>
    </p:spTree>
    <p:extLst>
      <p:ext uri="{BB962C8B-B14F-4D97-AF65-F5344CB8AC3E}">
        <p14:creationId xmlns:p14="http://schemas.microsoft.com/office/powerpoint/2010/main" val="4233354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365126"/>
            <a:ext cx="10957575" cy="1175440"/>
          </a:xfrm>
        </p:spPr>
        <p:txBody>
          <a:bodyPr/>
          <a:lstStyle/>
          <a:p>
            <a:r>
              <a:rPr lang="en-US" dirty="0"/>
              <a:t>Content – Text + Single Image</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1" y="1759226"/>
            <a:ext cx="7061989" cy="3886200"/>
          </a:xfrm>
        </p:spPr>
        <p:txBody>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18" name="Picture Placeholder 17">
            <a:extLst>
              <a:ext uri="{FF2B5EF4-FFF2-40B4-BE49-F238E27FC236}">
                <a16:creationId xmlns:a16="http://schemas.microsoft.com/office/drawing/2014/main" id="{96AC670C-5CC3-EA03-6BFF-0357646751BC}"/>
              </a:ext>
            </a:extLst>
          </p:cNvPr>
          <p:cNvSpPr>
            <a:spLocks noGrp="1"/>
          </p:cNvSpPr>
          <p:nvPr>
            <p:ph type="pic" sz="quarter" idx="13"/>
          </p:nvPr>
        </p:nvSpPr>
        <p:spPr>
          <a:xfrm>
            <a:off x="7995594" y="-7938"/>
            <a:ext cx="4196406" cy="5965826"/>
          </a:xfrm>
          <a:custGeom>
            <a:avLst/>
            <a:gdLst>
              <a:gd name="connsiteX0" fmla="*/ 7 w 4196406"/>
              <a:gd name="connsiteY0" fmla="*/ 5965799 h 5965826"/>
              <a:gd name="connsiteX1" fmla="*/ 10705 w 4196406"/>
              <a:gd name="connsiteY1" fmla="*/ 5965826 h 5965826"/>
              <a:gd name="connsiteX2" fmla="*/ 0 w 4196406"/>
              <a:gd name="connsiteY2" fmla="*/ 5965826 h 5965826"/>
              <a:gd name="connsiteX3" fmla="*/ 1411136 w 4196406"/>
              <a:gd name="connsiteY3" fmla="*/ 0 h 5965826"/>
              <a:gd name="connsiteX4" fmla="*/ 4196406 w 4196406"/>
              <a:gd name="connsiteY4" fmla="*/ 0 h 5965826"/>
              <a:gd name="connsiteX5" fmla="*/ 4196406 w 4196406"/>
              <a:gd name="connsiteY5" fmla="*/ 5965826 h 5965826"/>
              <a:gd name="connsiteX6" fmla="*/ 10705 w 4196406"/>
              <a:gd name="connsiteY6" fmla="*/ 5965826 h 59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6406" h="5965826">
                <a:moveTo>
                  <a:pt x="7" y="5965799"/>
                </a:moveTo>
                <a:lnTo>
                  <a:pt x="10705" y="5965826"/>
                </a:lnTo>
                <a:lnTo>
                  <a:pt x="0" y="5965826"/>
                </a:lnTo>
                <a:close/>
                <a:moveTo>
                  <a:pt x="1411136" y="0"/>
                </a:moveTo>
                <a:lnTo>
                  <a:pt x="4196406" y="0"/>
                </a:lnTo>
                <a:lnTo>
                  <a:pt x="4196406" y="5965826"/>
                </a:lnTo>
                <a:lnTo>
                  <a:pt x="10705" y="5965826"/>
                </a:lnTo>
                <a:close/>
              </a:path>
            </a:pathLst>
          </a:custGeom>
        </p:spPr>
        <p:txBody>
          <a:bodyPr wrap="square" anchor="t" anchorCtr="0">
            <a:noAutofit/>
          </a:bodyPr>
          <a:lstStyle>
            <a:lvl1pPr marL="0" indent="0" algn="ctr">
              <a:lnSpc>
                <a:spcPts val="1800"/>
              </a:lnSpc>
              <a:buNone/>
              <a:defRPr sz="1400"/>
            </a:lvl1pPr>
          </a:lstStyle>
          <a:p>
            <a:endParaRPr lang="en-US" dirty="0"/>
          </a:p>
          <a:p>
            <a:br>
              <a:rPr lang="en-US" dirty="0"/>
            </a:br>
            <a:br>
              <a:rPr lang="en-US" dirty="0"/>
            </a:br>
            <a:br>
              <a:rPr lang="en-US" dirty="0"/>
            </a:br>
            <a:br>
              <a:rPr lang="en-US" dirty="0"/>
            </a:br>
            <a:endParaRPr lang="en-US" dirty="0"/>
          </a:p>
          <a:p>
            <a:endParaRPr lang="en-US" dirty="0"/>
          </a:p>
          <a:p>
            <a:r>
              <a:rPr lang="en-US" dirty="0"/>
              <a:t>Click on icon </a:t>
            </a:r>
            <a:br>
              <a:rPr lang="en-US" dirty="0"/>
            </a:br>
            <a:r>
              <a:rPr lang="en-US" dirty="0"/>
              <a:t>to insert image</a:t>
            </a:r>
          </a:p>
        </p:txBody>
      </p:sp>
    </p:spTree>
    <p:extLst>
      <p:ext uri="{BB962C8B-B14F-4D97-AF65-F5344CB8AC3E}">
        <p14:creationId xmlns:p14="http://schemas.microsoft.com/office/powerpoint/2010/main" val="2420744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ext +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365126"/>
            <a:ext cx="7781709" cy="1175440"/>
          </a:xfrm>
        </p:spPr>
        <p:txBody>
          <a:bodyPr/>
          <a:lstStyle/>
          <a:p>
            <a:r>
              <a:rPr lang="en-US" dirty="0"/>
              <a:t>Content – Text + Collage</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1" y="1759226"/>
            <a:ext cx="6878884" cy="3886200"/>
          </a:xfrm>
        </p:spPr>
        <p:txBody>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21" name="Picture Placeholder 20">
            <a:extLst>
              <a:ext uri="{FF2B5EF4-FFF2-40B4-BE49-F238E27FC236}">
                <a16:creationId xmlns:a16="http://schemas.microsoft.com/office/drawing/2014/main" id="{D6B8A57E-0DA6-F095-9B4B-38C9A4E3BD39}"/>
              </a:ext>
            </a:extLst>
          </p:cNvPr>
          <p:cNvSpPr>
            <a:spLocks noGrp="1"/>
          </p:cNvSpPr>
          <p:nvPr>
            <p:ph type="pic" sz="quarter" idx="14" hasCustomPrompt="1"/>
          </p:nvPr>
        </p:nvSpPr>
        <p:spPr>
          <a:xfrm>
            <a:off x="7790400" y="3070800"/>
            <a:ext cx="4399846" cy="2885844"/>
          </a:xfrm>
          <a:custGeom>
            <a:avLst/>
            <a:gdLst>
              <a:gd name="connsiteX0" fmla="*/ 677429 w 4399846"/>
              <a:gd name="connsiteY0" fmla="*/ 0 h 2885844"/>
              <a:gd name="connsiteX1" fmla="*/ 4399846 w 4399846"/>
              <a:gd name="connsiteY1" fmla="*/ 0 h 2885844"/>
              <a:gd name="connsiteX2" fmla="*/ 4399846 w 4399846"/>
              <a:gd name="connsiteY2" fmla="*/ 2885844 h 2885844"/>
              <a:gd name="connsiteX3" fmla="*/ 0 w 4399846"/>
              <a:gd name="connsiteY3" fmla="*/ 2885844 h 2885844"/>
            </a:gdLst>
            <a:ahLst/>
            <a:cxnLst>
              <a:cxn ang="0">
                <a:pos x="connsiteX0" y="connsiteY0"/>
              </a:cxn>
              <a:cxn ang="0">
                <a:pos x="connsiteX1" y="connsiteY1"/>
              </a:cxn>
              <a:cxn ang="0">
                <a:pos x="connsiteX2" y="connsiteY2"/>
              </a:cxn>
              <a:cxn ang="0">
                <a:pos x="connsiteX3" y="connsiteY3"/>
              </a:cxn>
            </a:cxnLst>
            <a:rect l="l" t="t" r="r" b="b"/>
            <a:pathLst>
              <a:path w="4399846" h="2885844">
                <a:moveTo>
                  <a:pt x="677429" y="0"/>
                </a:moveTo>
                <a:lnTo>
                  <a:pt x="4399846" y="0"/>
                </a:lnTo>
                <a:lnTo>
                  <a:pt x="4399846" y="2885844"/>
                </a:lnTo>
                <a:lnTo>
                  <a:pt x="0" y="2885844"/>
                </a:lnTo>
                <a:close/>
              </a:path>
            </a:pathLst>
          </a:custGeom>
        </p:spPr>
        <p:txBody>
          <a:bodyPr wrap="square">
            <a:noAutofit/>
          </a:bodyPr>
          <a:lstStyle>
            <a:lvl1pPr marL="0" indent="0" algn="r">
              <a:buFontTx/>
              <a:buNone/>
              <a:defRPr sz="1200"/>
            </a:lvl1pPr>
          </a:lstStyle>
          <a:p>
            <a:r>
              <a:rPr lang="en-US" dirty="0"/>
              <a:t>Click on icon to insert image</a:t>
            </a:r>
          </a:p>
        </p:txBody>
      </p:sp>
      <p:sp>
        <p:nvSpPr>
          <p:cNvPr id="23" name="Picture Placeholder 22">
            <a:extLst>
              <a:ext uri="{FF2B5EF4-FFF2-40B4-BE49-F238E27FC236}">
                <a16:creationId xmlns:a16="http://schemas.microsoft.com/office/drawing/2014/main" id="{A93B5BD4-5A8B-EB24-B662-A2C4E5CA4387}"/>
              </a:ext>
            </a:extLst>
          </p:cNvPr>
          <p:cNvSpPr>
            <a:spLocks noGrp="1"/>
          </p:cNvSpPr>
          <p:nvPr>
            <p:ph type="pic" sz="quarter" idx="13" hasCustomPrompt="1"/>
          </p:nvPr>
        </p:nvSpPr>
        <p:spPr>
          <a:xfrm>
            <a:off x="8518558" y="-7938"/>
            <a:ext cx="3673442" cy="2854913"/>
          </a:xfrm>
          <a:custGeom>
            <a:avLst/>
            <a:gdLst>
              <a:gd name="connsiteX0" fmla="*/ 658513 w 3673442"/>
              <a:gd name="connsiteY0" fmla="*/ 0 h 2854913"/>
              <a:gd name="connsiteX1" fmla="*/ 3673442 w 3673442"/>
              <a:gd name="connsiteY1" fmla="*/ 0 h 2854913"/>
              <a:gd name="connsiteX2" fmla="*/ 3673442 w 3673442"/>
              <a:gd name="connsiteY2" fmla="*/ 2854913 h 2854913"/>
              <a:gd name="connsiteX3" fmla="*/ 0 w 3673442"/>
              <a:gd name="connsiteY3" fmla="*/ 2854913 h 2854913"/>
              <a:gd name="connsiteX4" fmla="*/ 668305 w 3673442"/>
              <a:gd name="connsiteY4" fmla="*/ 7938 h 2854913"/>
              <a:gd name="connsiteX5" fmla="*/ 656648 w 3673442"/>
              <a:gd name="connsiteY5" fmla="*/ 7946 h 285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442" h="2854913">
                <a:moveTo>
                  <a:pt x="658513" y="0"/>
                </a:moveTo>
                <a:lnTo>
                  <a:pt x="3673442" y="0"/>
                </a:lnTo>
                <a:lnTo>
                  <a:pt x="3673442" y="2854913"/>
                </a:lnTo>
                <a:lnTo>
                  <a:pt x="0" y="2854913"/>
                </a:lnTo>
                <a:lnTo>
                  <a:pt x="668305" y="7938"/>
                </a:lnTo>
                <a:lnTo>
                  <a:pt x="656648" y="7946"/>
                </a:lnTo>
                <a:close/>
              </a:path>
            </a:pathLst>
          </a:custGeom>
        </p:spPr>
        <p:txBody>
          <a:bodyPr wrap="square">
            <a:noAutofit/>
          </a:bodyPr>
          <a:lstStyle>
            <a:lvl1pPr marL="0" indent="0" algn="r">
              <a:buNone/>
              <a:defRPr sz="1200"/>
            </a:lvl1pPr>
          </a:lstStyle>
          <a:p>
            <a:r>
              <a:rPr lang="en-US" dirty="0"/>
              <a:t>Click on icon to insert image</a:t>
            </a:r>
          </a:p>
        </p:txBody>
      </p:sp>
    </p:spTree>
    <p:extLst>
      <p:ext uri="{BB962C8B-B14F-4D97-AF65-F5344CB8AC3E}">
        <p14:creationId xmlns:p14="http://schemas.microsoft.com/office/powerpoint/2010/main" val="3581666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 Text + Re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55FF05-D012-0B31-B8B3-A98FE67FD7F3}"/>
              </a:ext>
            </a:extLst>
          </p:cNvPr>
          <p:cNvSpPr/>
          <p:nvPr userDrawn="1"/>
        </p:nvSpPr>
        <p:spPr>
          <a:xfrm>
            <a:off x="0" y="0"/>
            <a:ext cx="7384648" cy="5957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671617"/>
            <a:ext cx="6172827" cy="1081913"/>
          </a:xfrm>
        </p:spPr>
        <p:txBody>
          <a:bodyPr/>
          <a:lstStyle/>
          <a:p>
            <a:r>
              <a:rPr lang="en-US" dirty="0"/>
              <a:t>Content – Text + Rectangular Image</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1" y="2060294"/>
            <a:ext cx="6172828" cy="3585132"/>
          </a:xfrm>
        </p:spPr>
        <p:txBody>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11" name="Picture Placeholder 10">
            <a:extLst>
              <a:ext uri="{FF2B5EF4-FFF2-40B4-BE49-F238E27FC236}">
                <a16:creationId xmlns:a16="http://schemas.microsoft.com/office/drawing/2014/main" id="{55AFE740-67B7-01BB-7956-BA60B7C03B09}"/>
              </a:ext>
            </a:extLst>
          </p:cNvPr>
          <p:cNvSpPr>
            <a:spLocks noGrp="1"/>
          </p:cNvSpPr>
          <p:nvPr>
            <p:ph type="pic" sz="quarter" idx="13" hasCustomPrompt="1"/>
          </p:nvPr>
        </p:nvSpPr>
        <p:spPr>
          <a:xfrm>
            <a:off x="7894638" y="0"/>
            <a:ext cx="4297362" cy="5957888"/>
          </a:xfrm>
        </p:spPr>
        <p:txBody>
          <a:bodyPr tIns="396000">
            <a:normAutofit/>
          </a:bodyPr>
          <a:lstStyle>
            <a:lvl1pPr marL="0" indent="0" algn="ctr">
              <a:buNone/>
              <a:defRPr sz="1200"/>
            </a:lvl1pPr>
          </a:lstStyle>
          <a:p>
            <a:r>
              <a:rPr lang="en-US" dirty="0"/>
              <a:t>Click on icon to insert image</a:t>
            </a:r>
          </a:p>
        </p:txBody>
      </p:sp>
    </p:spTree>
    <p:extLst>
      <p:ext uri="{BB962C8B-B14F-4D97-AF65-F5344CB8AC3E}">
        <p14:creationId xmlns:p14="http://schemas.microsoft.com/office/powerpoint/2010/main" val="365259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Text + Rec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5F1-05C0-893E-5986-400BA024F234}"/>
              </a:ext>
            </a:extLst>
          </p:cNvPr>
          <p:cNvSpPr>
            <a:spLocks noGrp="1"/>
          </p:cNvSpPr>
          <p:nvPr>
            <p:ph type="title" hasCustomPrompt="1"/>
          </p:nvPr>
        </p:nvSpPr>
        <p:spPr>
          <a:xfrm>
            <a:off x="621511" y="671617"/>
            <a:ext cx="6693688" cy="1081913"/>
          </a:xfrm>
        </p:spPr>
        <p:txBody>
          <a:bodyPr/>
          <a:lstStyle/>
          <a:p>
            <a:r>
              <a:rPr lang="en-US" dirty="0"/>
              <a:t>Content – Text + Rectangular Collage</a:t>
            </a:r>
          </a:p>
        </p:txBody>
      </p:sp>
      <p:sp>
        <p:nvSpPr>
          <p:cNvPr id="3" name="Content Placeholder 2">
            <a:extLst>
              <a:ext uri="{FF2B5EF4-FFF2-40B4-BE49-F238E27FC236}">
                <a16:creationId xmlns:a16="http://schemas.microsoft.com/office/drawing/2014/main" id="{95EDDA0E-8A1A-07E3-1FA3-DCAB01BEC896}"/>
              </a:ext>
            </a:extLst>
          </p:cNvPr>
          <p:cNvSpPr>
            <a:spLocks noGrp="1"/>
          </p:cNvSpPr>
          <p:nvPr>
            <p:ph sz="half" idx="1" hasCustomPrompt="1"/>
          </p:nvPr>
        </p:nvSpPr>
        <p:spPr>
          <a:xfrm>
            <a:off x="621510" y="2060294"/>
            <a:ext cx="6693689" cy="3585132"/>
          </a:xfrm>
        </p:spPr>
        <p:txBody>
          <a:bodyPr/>
          <a:lstStyle>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6">
            <a:extLst>
              <a:ext uri="{FF2B5EF4-FFF2-40B4-BE49-F238E27FC236}">
                <a16:creationId xmlns:a16="http://schemas.microsoft.com/office/drawing/2014/main" id="{DF580B40-5E74-CAAA-074B-FA66ACCD0E58}"/>
              </a:ext>
            </a:extLst>
          </p:cNvPr>
          <p:cNvSpPr>
            <a:spLocks noGrp="1"/>
          </p:cNvSpPr>
          <p:nvPr>
            <p:ph type="sldNum" sz="quarter" idx="12"/>
          </p:nvPr>
        </p:nvSpPr>
        <p:spPr>
          <a:xfrm>
            <a:off x="11151704" y="6173786"/>
            <a:ext cx="427382" cy="365125"/>
          </a:xfrm>
        </p:spPr>
        <p:txBody>
          <a:bodyPr/>
          <a:lstStyle>
            <a:lvl1pPr algn="r">
              <a:defRPr/>
            </a:lvl1pPr>
          </a:lstStyle>
          <a:p>
            <a:fld id="{D45D32FB-C5F2-1940-B664-75E9AF43053F}" type="slidenum">
              <a:rPr lang="en-US" smtClean="0"/>
              <a:pPr/>
              <a:t>‹#›</a:t>
            </a:fld>
            <a:endParaRPr lang="en-US" dirty="0"/>
          </a:p>
        </p:txBody>
      </p:sp>
      <p:sp>
        <p:nvSpPr>
          <p:cNvPr id="9" name="Footer Placeholder 5">
            <a:extLst>
              <a:ext uri="{FF2B5EF4-FFF2-40B4-BE49-F238E27FC236}">
                <a16:creationId xmlns:a16="http://schemas.microsoft.com/office/drawing/2014/main" id="{C3A8682E-5692-020F-8A85-6A61E3CC4C31}"/>
              </a:ext>
            </a:extLst>
          </p:cNvPr>
          <p:cNvSpPr>
            <a:spLocks noGrp="1"/>
          </p:cNvSpPr>
          <p:nvPr>
            <p:ph type="ftr" sz="quarter" idx="11"/>
          </p:nvPr>
        </p:nvSpPr>
        <p:spPr>
          <a:xfrm>
            <a:off x="2884319" y="6173786"/>
            <a:ext cx="7959272" cy="365125"/>
          </a:xfrm>
          <a:prstGeom prst="rect">
            <a:avLst/>
          </a:prstGeom>
        </p:spPr>
        <p:txBody>
          <a:bodyPr/>
          <a:lstStyle>
            <a:lvl1pPr algn="l">
              <a:defRPr/>
            </a:lvl1pPr>
          </a:lstStyle>
          <a:p>
            <a:r>
              <a:rPr lang="en-US"/>
              <a:t>Sample Running Footer Text Title</a:t>
            </a:r>
            <a:endParaRPr lang="en-US" dirty="0"/>
          </a:p>
        </p:txBody>
      </p:sp>
      <p:sp>
        <p:nvSpPr>
          <p:cNvPr id="11" name="Picture Placeholder 10">
            <a:extLst>
              <a:ext uri="{FF2B5EF4-FFF2-40B4-BE49-F238E27FC236}">
                <a16:creationId xmlns:a16="http://schemas.microsoft.com/office/drawing/2014/main" id="{55AFE740-67B7-01BB-7956-BA60B7C03B09}"/>
              </a:ext>
            </a:extLst>
          </p:cNvPr>
          <p:cNvSpPr>
            <a:spLocks noGrp="1"/>
          </p:cNvSpPr>
          <p:nvPr>
            <p:ph type="pic" sz="quarter" idx="13" hasCustomPrompt="1"/>
          </p:nvPr>
        </p:nvSpPr>
        <p:spPr>
          <a:xfrm>
            <a:off x="7894638" y="0"/>
            <a:ext cx="4297362" cy="2882095"/>
          </a:xfrm>
        </p:spPr>
        <p:txBody>
          <a:bodyPr tIns="396000">
            <a:normAutofit/>
          </a:bodyPr>
          <a:lstStyle>
            <a:lvl1pPr marL="0" indent="0" algn="ctr">
              <a:buNone/>
              <a:defRPr sz="1200"/>
            </a:lvl1pPr>
          </a:lstStyle>
          <a:p>
            <a:r>
              <a:rPr lang="en-US" dirty="0"/>
              <a:t>Click on icon to insert image</a:t>
            </a:r>
          </a:p>
        </p:txBody>
      </p:sp>
      <p:sp>
        <p:nvSpPr>
          <p:cNvPr id="12" name="Picture Placeholder 10">
            <a:extLst>
              <a:ext uri="{FF2B5EF4-FFF2-40B4-BE49-F238E27FC236}">
                <a16:creationId xmlns:a16="http://schemas.microsoft.com/office/drawing/2014/main" id="{45A2D074-0C13-CFBC-B50C-CE2A5F160045}"/>
              </a:ext>
            </a:extLst>
          </p:cNvPr>
          <p:cNvSpPr>
            <a:spLocks noGrp="1"/>
          </p:cNvSpPr>
          <p:nvPr>
            <p:ph type="pic" sz="quarter" idx="14" hasCustomPrompt="1"/>
          </p:nvPr>
        </p:nvSpPr>
        <p:spPr>
          <a:xfrm>
            <a:off x="7894638" y="3055719"/>
            <a:ext cx="4297362" cy="2882095"/>
          </a:xfrm>
        </p:spPr>
        <p:txBody>
          <a:bodyPr tIns="396000">
            <a:normAutofit/>
          </a:bodyPr>
          <a:lstStyle>
            <a:lvl1pPr marL="0" indent="0" algn="ctr">
              <a:buNone/>
              <a:defRPr sz="1200"/>
            </a:lvl1pPr>
          </a:lstStyle>
          <a:p>
            <a:r>
              <a:rPr lang="en-US" dirty="0"/>
              <a:t>Click on icon to insert image</a:t>
            </a:r>
          </a:p>
        </p:txBody>
      </p:sp>
    </p:spTree>
    <p:extLst>
      <p:ext uri="{BB962C8B-B14F-4D97-AF65-F5344CB8AC3E}">
        <p14:creationId xmlns:p14="http://schemas.microsoft.com/office/powerpoint/2010/main" val="401094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Design B">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D753D67-2F73-DFF8-140F-21630E8EDCF1}"/>
              </a:ext>
            </a:extLst>
          </p:cNvPr>
          <p:cNvSpPr>
            <a:spLocks noGrp="1"/>
          </p:cNvSpPr>
          <p:nvPr>
            <p:ph type="pic" sz="quarter" idx="11" hasCustomPrompt="1"/>
          </p:nvPr>
        </p:nvSpPr>
        <p:spPr>
          <a:xfrm>
            <a:off x="6517048" y="0"/>
            <a:ext cx="5671777" cy="6869113"/>
          </a:xfrm>
          <a:custGeom>
            <a:avLst/>
            <a:gdLst>
              <a:gd name="connsiteX0" fmla="*/ 2666718 w 5671777"/>
              <a:gd name="connsiteY0" fmla="*/ 0 h 6869113"/>
              <a:gd name="connsiteX1" fmla="*/ 5671777 w 5671777"/>
              <a:gd name="connsiteY1" fmla="*/ 0 h 6869113"/>
              <a:gd name="connsiteX2" fmla="*/ 5671777 w 5671777"/>
              <a:gd name="connsiteY2" fmla="*/ 6869113 h 6869113"/>
              <a:gd name="connsiteX3" fmla="*/ 0 w 5671777"/>
              <a:gd name="connsiteY3" fmla="*/ 6869113 h 6869113"/>
            </a:gdLst>
            <a:ahLst/>
            <a:cxnLst>
              <a:cxn ang="0">
                <a:pos x="connsiteX0" y="connsiteY0"/>
              </a:cxn>
              <a:cxn ang="0">
                <a:pos x="connsiteX1" y="connsiteY1"/>
              </a:cxn>
              <a:cxn ang="0">
                <a:pos x="connsiteX2" y="connsiteY2"/>
              </a:cxn>
              <a:cxn ang="0">
                <a:pos x="connsiteX3" y="connsiteY3"/>
              </a:cxn>
            </a:cxnLst>
            <a:rect l="l" t="t" r="r" b="b"/>
            <a:pathLst>
              <a:path w="5671777" h="6869113">
                <a:moveTo>
                  <a:pt x="2666718" y="0"/>
                </a:moveTo>
                <a:lnTo>
                  <a:pt x="5671777" y="0"/>
                </a:lnTo>
                <a:lnTo>
                  <a:pt x="5671777" y="6869113"/>
                </a:lnTo>
                <a:lnTo>
                  <a:pt x="0" y="6869113"/>
                </a:lnTo>
                <a:close/>
              </a:path>
            </a:pathLst>
          </a:custGeom>
        </p:spPr>
        <p:txBody>
          <a:bodyPr wrap="square" lIns="0" tIns="0" rIns="324000">
            <a:noAutofit/>
          </a:bodyPr>
          <a:lstStyle>
            <a:lvl1pPr algn="r">
              <a:lnSpc>
                <a:spcPts val="1800"/>
              </a:lnSpc>
              <a:defRPr sz="1200"/>
            </a:lvl1pPr>
          </a:lstStyle>
          <a:p>
            <a:br>
              <a:rPr lang="en-US" dirty="0"/>
            </a:br>
            <a:r>
              <a:rPr lang="en-US" dirty="0"/>
              <a:t>Click on icon to insert picture</a:t>
            </a:r>
          </a:p>
        </p:txBody>
      </p:sp>
      <p:sp>
        <p:nvSpPr>
          <p:cNvPr id="15" name="Freeform 14">
            <a:extLst>
              <a:ext uri="{FF2B5EF4-FFF2-40B4-BE49-F238E27FC236}">
                <a16:creationId xmlns:a16="http://schemas.microsoft.com/office/drawing/2014/main" id="{A03C382D-B9A6-4D33-2B8F-42E3C6C78FFB}"/>
              </a:ext>
            </a:extLst>
          </p:cNvPr>
          <p:cNvSpPr/>
          <p:nvPr userDrawn="1"/>
        </p:nvSpPr>
        <p:spPr>
          <a:xfrm>
            <a:off x="6515914" y="3524878"/>
            <a:ext cx="5673064" cy="3347156"/>
          </a:xfrm>
          <a:custGeom>
            <a:avLst/>
            <a:gdLst>
              <a:gd name="connsiteX0" fmla="*/ 1299429 w 5673064"/>
              <a:gd name="connsiteY0" fmla="*/ 0 h 3347156"/>
              <a:gd name="connsiteX1" fmla="*/ 5673064 w 5673064"/>
              <a:gd name="connsiteY1" fmla="*/ 0 h 3347156"/>
              <a:gd name="connsiteX2" fmla="*/ 5673064 w 5673064"/>
              <a:gd name="connsiteY2" fmla="*/ 3347156 h 3347156"/>
              <a:gd name="connsiteX3" fmla="*/ 0 w 5673064"/>
              <a:gd name="connsiteY3" fmla="*/ 3347156 h 3347156"/>
            </a:gdLst>
            <a:ahLst/>
            <a:cxnLst>
              <a:cxn ang="0">
                <a:pos x="connsiteX0" y="connsiteY0"/>
              </a:cxn>
              <a:cxn ang="0">
                <a:pos x="connsiteX1" y="connsiteY1"/>
              </a:cxn>
              <a:cxn ang="0">
                <a:pos x="connsiteX2" y="connsiteY2"/>
              </a:cxn>
              <a:cxn ang="0">
                <a:pos x="connsiteX3" y="connsiteY3"/>
              </a:cxn>
            </a:cxnLst>
            <a:rect l="l" t="t" r="r" b="b"/>
            <a:pathLst>
              <a:path w="5673064" h="3347156">
                <a:moveTo>
                  <a:pt x="1299429" y="0"/>
                </a:moveTo>
                <a:lnTo>
                  <a:pt x="5673064" y="0"/>
                </a:lnTo>
                <a:lnTo>
                  <a:pt x="5673064" y="3347156"/>
                </a:lnTo>
                <a:lnTo>
                  <a:pt x="0" y="3347156"/>
                </a:lnTo>
                <a:close/>
              </a:path>
            </a:pathLst>
          </a:custGeom>
          <a:gradFill flip="none" rotWithShape="1">
            <a:gsLst>
              <a:gs pos="45000">
                <a:schemeClr val="accent1">
                  <a:lumMod val="5000"/>
                  <a:lumOff val="95000"/>
                  <a:alpha val="0"/>
                </a:schemeClr>
              </a:gs>
              <a:gs pos="100000">
                <a:srgbClr val="203B61">
                  <a:lumMod val="93000"/>
                </a:srgbClr>
              </a:gs>
            </a:gsLst>
            <a:lin ang="4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Manual Input 13">
            <a:extLst>
              <a:ext uri="{FF2B5EF4-FFF2-40B4-BE49-F238E27FC236}">
                <a16:creationId xmlns:a16="http://schemas.microsoft.com/office/drawing/2014/main" id="{01D8AE84-5546-A192-F7A8-0A071F95E54E}"/>
              </a:ext>
            </a:extLst>
          </p:cNvPr>
          <p:cNvSpPr/>
          <p:nvPr userDrawn="1"/>
        </p:nvSpPr>
        <p:spPr>
          <a:xfrm>
            <a:off x="0" y="0"/>
            <a:ext cx="9196251" cy="68691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8 h 10000"/>
              <a:gd name="connsiteX0" fmla="*/ 0 w 10000"/>
              <a:gd name="connsiteY0" fmla="*/ 38 h 14973"/>
              <a:gd name="connsiteX1" fmla="*/ 10000 w 10000"/>
              <a:gd name="connsiteY1" fmla="*/ 0 h 14973"/>
              <a:gd name="connsiteX2" fmla="*/ 7070 w 10000"/>
              <a:gd name="connsiteY2" fmla="*/ 14973 h 14973"/>
              <a:gd name="connsiteX3" fmla="*/ 0 w 10000"/>
              <a:gd name="connsiteY3" fmla="*/ 10000 h 14973"/>
              <a:gd name="connsiteX4" fmla="*/ 0 w 10000"/>
              <a:gd name="connsiteY4" fmla="*/ 38 h 14973"/>
              <a:gd name="connsiteX0" fmla="*/ 0 w 10000"/>
              <a:gd name="connsiteY0" fmla="*/ 38 h 14973"/>
              <a:gd name="connsiteX1" fmla="*/ 10000 w 10000"/>
              <a:gd name="connsiteY1" fmla="*/ 0 h 14973"/>
              <a:gd name="connsiteX2" fmla="*/ 7070 w 10000"/>
              <a:gd name="connsiteY2" fmla="*/ 14973 h 14973"/>
              <a:gd name="connsiteX3" fmla="*/ 0 w 10000"/>
              <a:gd name="connsiteY3" fmla="*/ 14946 h 14973"/>
              <a:gd name="connsiteX4" fmla="*/ 0 w 10000"/>
              <a:gd name="connsiteY4" fmla="*/ 38 h 14973"/>
              <a:gd name="connsiteX0" fmla="*/ 0 w 10000"/>
              <a:gd name="connsiteY0" fmla="*/ 38 h 15007"/>
              <a:gd name="connsiteX1" fmla="*/ 10000 w 10000"/>
              <a:gd name="connsiteY1" fmla="*/ 0 h 15007"/>
              <a:gd name="connsiteX2" fmla="*/ 7087 w 10000"/>
              <a:gd name="connsiteY2" fmla="*/ 15007 h 15007"/>
              <a:gd name="connsiteX3" fmla="*/ 0 w 10000"/>
              <a:gd name="connsiteY3" fmla="*/ 14946 h 15007"/>
              <a:gd name="connsiteX4" fmla="*/ 0 w 10000"/>
              <a:gd name="connsiteY4" fmla="*/ 38 h 15007"/>
              <a:gd name="connsiteX0" fmla="*/ 11 w 10011"/>
              <a:gd name="connsiteY0" fmla="*/ 38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38 h 15015"/>
              <a:gd name="connsiteX0" fmla="*/ 11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15 h 1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5015">
                <a:moveTo>
                  <a:pt x="11" y="15"/>
                </a:moveTo>
                <a:lnTo>
                  <a:pt x="10011" y="0"/>
                </a:lnTo>
                <a:lnTo>
                  <a:pt x="7098" y="15007"/>
                </a:lnTo>
                <a:lnTo>
                  <a:pt x="0" y="15015"/>
                </a:lnTo>
                <a:cubicBezTo>
                  <a:pt x="4" y="10023"/>
                  <a:pt x="7" y="5007"/>
                  <a:pt x="11" y="15"/>
                </a:cubicBezTo>
                <a:close/>
              </a:path>
            </a:pathLst>
          </a:custGeom>
          <a:solidFill>
            <a:srgbClr val="17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Date Placeholder 3">
            <a:extLst>
              <a:ext uri="{FF2B5EF4-FFF2-40B4-BE49-F238E27FC236}">
                <a16:creationId xmlns:a16="http://schemas.microsoft.com/office/drawing/2014/main" id="{7C43F411-1A0C-788F-0059-32BA4D7F0531}"/>
              </a:ext>
            </a:extLst>
          </p:cNvPr>
          <p:cNvSpPr>
            <a:spLocks noGrp="1"/>
          </p:cNvSpPr>
          <p:nvPr>
            <p:ph type="dt" sz="half" idx="10"/>
          </p:nvPr>
        </p:nvSpPr>
        <p:spPr>
          <a:xfrm>
            <a:off x="3954225" y="5917422"/>
            <a:ext cx="2389425" cy="365125"/>
          </a:xfrm>
        </p:spPr>
        <p:txBody>
          <a:bodyPr/>
          <a:lstStyle>
            <a:lvl1pPr>
              <a:defRPr sz="1600" b="0" i="1">
                <a:solidFill>
                  <a:schemeClr val="bg1">
                    <a:lumMod val="95000"/>
                  </a:schemeClr>
                </a:solidFill>
                <a:latin typeface="Figtree Medium" pitchFamily="2" charset="0"/>
              </a:defRPr>
            </a:lvl1pPr>
          </a:lstStyle>
          <a:p>
            <a:endParaRPr lang="en-US" dirty="0"/>
          </a:p>
        </p:txBody>
      </p:sp>
      <p:pic>
        <p:nvPicPr>
          <p:cNvPr id="10" name="Picture 9">
            <a:extLst>
              <a:ext uri="{FF2B5EF4-FFF2-40B4-BE49-F238E27FC236}">
                <a16:creationId xmlns:a16="http://schemas.microsoft.com/office/drawing/2014/main" id="{1460AA76-4A53-E187-E296-8A8B7D5C3E80}"/>
              </a:ext>
            </a:extLst>
          </p:cNvPr>
          <p:cNvPicPr>
            <a:picLocks noChangeAspect="1"/>
          </p:cNvPicPr>
          <p:nvPr userDrawn="1"/>
        </p:nvPicPr>
        <p:blipFill>
          <a:blip r:embed="rId2"/>
          <a:srcRect/>
          <a:stretch/>
        </p:blipFill>
        <p:spPr>
          <a:xfrm>
            <a:off x="576681" y="5655382"/>
            <a:ext cx="2800863" cy="824148"/>
          </a:xfrm>
          <a:prstGeom prst="rect">
            <a:avLst/>
          </a:prstGeom>
        </p:spPr>
      </p:pic>
      <p:sp>
        <p:nvSpPr>
          <p:cNvPr id="5" name="Title 1">
            <a:extLst>
              <a:ext uri="{FF2B5EF4-FFF2-40B4-BE49-F238E27FC236}">
                <a16:creationId xmlns:a16="http://schemas.microsoft.com/office/drawing/2014/main" id="{FD5A3D36-5B6A-D37D-60A3-BAD19E33AA2D}"/>
              </a:ext>
            </a:extLst>
          </p:cNvPr>
          <p:cNvSpPr>
            <a:spLocks noGrp="1"/>
          </p:cNvSpPr>
          <p:nvPr>
            <p:ph type="ctrTitle" hasCustomPrompt="1"/>
          </p:nvPr>
        </p:nvSpPr>
        <p:spPr>
          <a:xfrm>
            <a:off x="562574" y="769496"/>
            <a:ext cx="7279565" cy="1911061"/>
          </a:xfrm>
        </p:spPr>
        <p:txBody>
          <a:bodyPr anchor="b">
            <a:noAutofit/>
          </a:bodyPr>
          <a:lstStyle>
            <a:lvl1pPr algn="l">
              <a:defRPr sz="6000">
                <a:solidFill>
                  <a:schemeClr val="bg1"/>
                </a:solidFill>
              </a:defRPr>
            </a:lvl1pPr>
          </a:lstStyle>
          <a:p>
            <a:r>
              <a:rPr lang="en-US" dirty="0"/>
              <a:t>Title Slide</a:t>
            </a:r>
            <a:br>
              <a:rPr lang="en-US" dirty="0"/>
            </a:br>
            <a:r>
              <a:rPr lang="en-US" dirty="0"/>
              <a:t>Design B</a:t>
            </a:r>
          </a:p>
        </p:txBody>
      </p:sp>
      <p:sp>
        <p:nvSpPr>
          <p:cNvPr id="6" name="Subtitle 2">
            <a:extLst>
              <a:ext uri="{FF2B5EF4-FFF2-40B4-BE49-F238E27FC236}">
                <a16:creationId xmlns:a16="http://schemas.microsoft.com/office/drawing/2014/main" id="{57BE25B5-E4BB-4E8B-4163-0C53B07843EC}"/>
              </a:ext>
            </a:extLst>
          </p:cNvPr>
          <p:cNvSpPr>
            <a:spLocks noGrp="1"/>
          </p:cNvSpPr>
          <p:nvPr>
            <p:ph type="subTitle" idx="1" hasCustomPrompt="1"/>
          </p:nvPr>
        </p:nvSpPr>
        <p:spPr>
          <a:xfrm>
            <a:off x="593571" y="3309746"/>
            <a:ext cx="6333640" cy="1439970"/>
          </a:xfrm>
        </p:spPr>
        <p:txBody>
          <a:bodyPr>
            <a:noAutofit/>
          </a:bodyPr>
          <a:lstStyle>
            <a:lvl1pPr marL="0" indent="0" algn="l">
              <a:lnSpc>
                <a:spcPts val="3600"/>
              </a:lnSpc>
              <a:buNone/>
              <a:defRPr sz="3200" b="1" i="0">
                <a:solidFill>
                  <a:schemeClr val="bg1"/>
                </a:solidFill>
                <a:latin typeface="Figtree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 and can span a couple of lines</a:t>
            </a:r>
          </a:p>
        </p:txBody>
      </p:sp>
      <p:cxnSp>
        <p:nvCxnSpPr>
          <p:cNvPr id="7" name="Straight Connector 6">
            <a:extLst>
              <a:ext uri="{FF2B5EF4-FFF2-40B4-BE49-F238E27FC236}">
                <a16:creationId xmlns:a16="http://schemas.microsoft.com/office/drawing/2014/main" id="{CFC9E630-5309-497B-45EF-34AEFAFC3AD1}"/>
              </a:ext>
            </a:extLst>
          </p:cNvPr>
          <p:cNvCxnSpPr/>
          <p:nvPr userDrawn="1"/>
        </p:nvCxnSpPr>
        <p:spPr>
          <a:xfrm>
            <a:off x="702058" y="2930038"/>
            <a:ext cx="699655" cy="0"/>
          </a:xfrm>
          <a:prstGeom prst="line">
            <a:avLst/>
          </a:prstGeom>
          <a:ln w="57150" cap="rnd">
            <a:solidFill>
              <a:srgbClr val="ECAA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40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2FB7B-BB6F-4DA5-9BE6-D8D58FEAC6C0}"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CE62E729-6772-41E0-93A3-5604677E27B5}" type="slidenum">
              <a:rPr lang="en-US" smtClean="0"/>
              <a:t>‹#›</a:t>
            </a:fld>
            <a:endParaRPr lang="en-US" dirty="0"/>
          </a:p>
        </p:txBody>
      </p:sp>
    </p:spTree>
    <p:extLst>
      <p:ext uri="{BB962C8B-B14F-4D97-AF65-F5344CB8AC3E}">
        <p14:creationId xmlns:p14="http://schemas.microsoft.com/office/powerpoint/2010/main" val="209558448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2FB7B-BB6F-4DA5-9BE6-D8D58FEAC6C0}"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62E729-6772-41E0-93A3-5604677E27B5}" type="slidenum">
              <a:rPr lang="en-US" smtClean="0"/>
              <a:t>‹#›</a:t>
            </a:fld>
            <a:endParaRPr lang="en-US" dirty="0"/>
          </a:p>
        </p:txBody>
      </p:sp>
    </p:spTree>
    <p:extLst>
      <p:ext uri="{BB962C8B-B14F-4D97-AF65-F5344CB8AC3E}">
        <p14:creationId xmlns:p14="http://schemas.microsoft.com/office/powerpoint/2010/main" val="306682638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Design C">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43F411-1A0C-788F-0059-32BA4D7F0531}"/>
              </a:ext>
            </a:extLst>
          </p:cNvPr>
          <p:cNvSpPr>
            <a:spLocks noGrp="1"/>
          </p:cNvSpPr>
          <p:nvPr>
            <p:ph type="dt" sz="half" idx="10"/>
          </p:nvPr>
        </p:nvSpPr>
        <p:spPr>
          <a:xfrm>
            <a:off x="3954225" y="5917422"/>
            <a:ext cx="2346563" cy="365125"/>
          </a:xfrm>
        </p:spPr>
        <p:txBody>
          <a:bodyPr/>
          <a:lstStyle>
            <a:lvl1pPr>
              <a:defRPr sz="1600" b="0" i="1">
                <a:solidFill>
                  <a:srgbClr val="174274"/>
                </a:solidFill>
                <a:latin typeface="Figtree Medium" pitchFamily="2" charset="0"/>
              </a:defRPr>
            </a:lvl1pPr>
          </a:lstStyle>
          <a:p>
            <a:endParaRPr lang="en-US" dirty="0"/>
          </a:p>
        </p:txBody>
      </p:sp>
      <p:pic>
        <p:nvPicPr>
          <p:cNvPr id="10" name="Picture 9" descr="A blue and black logo&#10;&#10;Description automatically generated">
            <a:extLst>
              <a:ext uri="{FF2B5EF4-FFF2-40B4-BE49-F238E27FC236}">
                <a16:creationId xmlns:a16="http://schemas.microsoft.com/office/drawing/2014/main" id="{1460AA76-4A53-E187-E296-8A8B7D5C3E80}"/>
              </a:ext>
            </a:extLst>
          </p:cNvPr>
          <p:cNvPicPr>
            <a:picLocks noChangeAspect="1"/>
          </p:cNvPicPr>
          <p:nvPr userDrawn="1"/>
        </p:nvPicPr>
        <p:blipFill>
          <a:blip r:embed="rId2"/>
          <a:stretch>
            <a:fillRect/>
          </a:stretch>
        </p:blipFill>
        <p:spPr>
          <a:xfrm>
            <a:off x="576679" y="5655382"/>
            <a:ext cx="2800867" cy="824148"/>
          </a:xfrm>
          <a:prstGeom prst="rect">
            <a:avLst/>
          </a:prstGeom>
        </p:spPr>
      </p:pic>
      <p:pic>
        <p:nvPicPr>
          <p:cNvPr id="6" name="Picture 5" descr="A circular pattern of colorful circles and squares&#10;&#10;Description automatically generated">
            <a:extLst>
              <a:ext uri="{FF2B5EF4-FFF2-40B4-BE49-F238E27FC236}">
                <a16:creationId xmlns:a16="http://schemas.microsoft.com/office/drawing/2014/main" id="{7AE3DAB9-8A16-17B6-2B3C-09236D1D7901}"/>
              </a:ext>
            </a:extLst>
          </p:cNvPr>
          <p:cNvPicPr>
            <a:picLocks noChangeAspect="1"/>
          </p:cNvPicPr>
          <p:nvPr userDrawn="1"/>
        </p:nvPicPr>
        <p:blipFill rotWithShape="1">
          <a:blip r:embed="rId3"/>
          <a:srcRect l="3" r="50358"/>
          <a:stretch/>
        </p:blipFill>
        <p:spPr>
          <a:xfrm>
            <a:off x="9558338" y="611802"/>
            <a:ext cx="2633662" cy="5305620"/>
          </a:xfrm>
          <a:prstGeom prst="rect">
            <a:avLst/>
          </a:prstGeom>
        </p:spPr>
      </p:pic>
      <p:sp>
        <p:nvSpPr>
          <p:cNvPr id="9" name="Title 1">
            <a:extLst>
              <a:ext uri="{FF2B5EF4-FFF2-40B4-BE49-F238E27FC236}">
                <a16:creationId xmlns:a16="http://schemas.microsoft.com/office/drawing/2014/main" id="{6FC26B45-CD53-8347-BF21-CC804FCA73F2}"/>
              </a:ext>
            </a:extLst>
          </p:cNvPr>
          <p:cNvSpPr>
            <a:spLocks noGrp="1"/>
          </p:cNvSpPr>
          <p:nvPr>
            <p:ph type="ctrTitle" hasCustomPrompt="1"/>
          </p:nvPr>
        </p:nvSpPr>
        <p:spPr>
          <a:xfrm>
            <a:off x="562574" y="769496"/>
            <a:ext cx="8006659" cy="1911061"/>
          </a:xfrm>
        </p:spPr>
        <p:txBody>
          <a:bodyPr anchor="b">
            <a:noAutofit/>
          </a:bodyPr>
          <a:lstStyle>
            <a:lvl1pPr algn="l">
              <a:defRPr sz="6000">
                <a:solidFill>
                  <a:srgbClr val="174274"/>
                </a:solidFill>
              </a:defRPr>
            </a:lvl1pPr>
          </a:lstStyle>
          <a:p>
            <a:r>
              <a:rPr lang="en-US" dirty="0"/>
              <a:t>Title Slide</a:t>
            </a:r>
            <a:br>
              <a:rPr lang="en-US" dirty="0"/>
            </a:br>
            <a:r>
              <a:rPr lang="en-US" dirty="0"/>
              <a:t>Design C</a:t>
            </a:r>
          </a:p>
        </p:txBody>
      </p:sp>
      <p:sp>
        <p:nvSpPr>
          <p:cNvPr id="11" name="Subtitle 2">
            <a:extLst>
              <a:ext uri="{FF2B5EF4-FFF2-40B4-BE49-F238E27FC236}">
                <a16:creationId xmlns:a16="http://schemas.microsoft.com/office/drawing/2014/main" id="{CDD8BA7B-F5D2-857B-3838-48DE3B75BFB3}"/>
              </a:ext>
            </a:extLst>
          </p:cNvPr>
          <p:cNvSpPr>
            <a:spLocks noGrp="1"/>
          </p:cNvSpPr>
          <p:nvPr>
            <p:ph type="subTitle" idx="1" hasCustomPrompt="1"/>
          </p:nvPr>
        </p:nvSpPr>
        <p:spPr>
          <a:xfrm>
            <a:off x="593570" y="3309746"/>
            <a:ext cx="7975663" cy="1439970"/>
          </a:xfrm>
        </p:spPr>
        <p:txBody>
          <a:bodyPr>
            <a:noAutofit/>
          </a:bodyPr>
          <a:lstStyle>
            <a:lvl1pPr marL="0" indent="0" algn="l">
              <a:lnSpc>
                <a:spcPts val="3600"/>
              </a:lnSpc>
              <a:buNone/>
              <a:defRPr sz="3200" b="1" i="0">
                <a:solidFill>
                  <a:srgbClr val="174274"/>
                </a:solidFill>
                <a:latin typeface="Figtree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 and can span a couple of lines</a:t>
            </a:r>
          </a:p>
        </p:txBody>
      </p:sp>
      <p:cxnSp>
        <p:nvCxnSpPr>
          <p:cNvPr id="12" name="Straight Connector 11">
            <a:extLst>
              <a:ext uri="{FF2B5EF4-FFF2-40B4-BE49-F238E27FC236}">
                <a16:creationId xmlns:a16="http://schemas.microsoft.com/office/drawing/2014/main" id="{B08A5D42-CEE6-86F3-56EB-EC7C9DF0BF27}"/>
              </a:ext>
            </a:extLst>
          </p:cNvPr>
          <p:cNvCxnSpPr/>
          <p:nvPr userDrawn="1"/>
        </p:nvCxnSpPr>
        <p:spPr>
          <a:xfrm>
            <a:off x="702058" y="2930038"/>
            <a:ext cx="699655" cy="0"/>
          </a:xfrm>
          <a:prstGeom prst="line">
            <a:avLst/>
          </a:prstGeom>
          <a:ln w="57150" cap="rnd">
            <a:solidFill>
              <a:srgbClr val="ECAA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76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Design 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C701E4-B740-DD16-3074-377C47C9B1C2}"/>
              </a:ext>
            </a:extLst>
          </p:cNvPr>
          <p:cNvSpPr/>
          <p:nvPr userDrawn="1"/>
        </p:nvSpPr>
        <p:spPr>
          <a:xfrm>
            <a:off x="0" y="0"/>
            <a:ext cx="12192000" cy="6858000"/>
          </a:xfrm>
          <a:prstGeom prst="rect">
            <a:avLst/>
          </a:prstGeom>
          <a:solidFill>
            <a:srgbClr val="17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C43F411-1A0C-788F-0059-32BA4D7F0531}"/>
              </a:ext>
            </a:extLst>
          </p:cNvPr>
          <p:cNvSpPr>
            <a:spLocks noGrp="1"/>
          </p:cNvSpPr>
          <p:nvPr>
            <p:ph type="dt" sz="half" idx="10"/>
          </p:nvPr>
        </p:nvSpPr>
        <p:spPr>
          <a:xfrm>
            <a:off x="3954225" y="5917422"/>
            <a:ext cx="2389425" cy="365125"/>
          </a:xfrm>
        </p:spPr>
        <p:txBody>
          <a:bodyPr/>
          <a:lstStyle>
            <a:lvl1pPr>
              <a:defRPr sz="1600" b="0" i="1">
                <a:solidFill>
                  <a:schemeClr val="bg1">
                    <a:lumMod val="95000"/>
                  </a:schemeClr>
                </a:solidFill>
                <a:latin typeface="Figtree Medium" pitchFamily="2" charset="0"/>
              </a:defRPr>
            </a:lvl1pPr>
          </a:lstStyle>
          <a:p>
            <a:endParaRPr lang="en-US" dirty="0"/>
          </a:p>
        </p:txBody>
      </p:sp>
      <p:pic>
        <p:nvPicPr>
          <p:cNvPr id="10" name="Picture 9">
            <a:extLst>
              <a:ext uri="{FF2B5EF4-FFF2-40B4-BE49-F238E27FC236}">
                <a16:creationId xmlns:a16="http://schemas.microsoft.com/office/drawing/2014/main" id="{1460AA76-4A53-E187-E296-8A8B7D5C3E80}"/>
              </a:ext>
            </a:extLst>
          </p:cNvPr>
          <p:cNvPicPr>
            <a:picLocks noChangeAspect="1"/>
          </p:cNvPicPr>
          <p:nvPr userDrawn="1"/>
        </p:nvPicPr>
        <p:blipFill>
          <a:blip r:embed="rId2"/>
          <a:srcRect/>
          <a:stretch/>
        </p:blipFill>
        <p:spPr>
          <a:xfrm>
            <a:off x="576681" y="5655382"/>
            <a:ext cx="2800863" cy="824148"/>
          </a:xfrm>
          <a:prstGeom prst="rect">
            <a:avLst/>
          </a:prstGeom>
        </p:spPr>
      </p:pic>
      <p:pic>
        <p:nvPicPr>
          <p:cNvPr id="6" name="Picture 5">
            <a:extLst>
              <a:ext uri="{FF2B5EF4-FFF2-40B4-BE49-F238E27FC236}">
                <a16:creationId xmlns:a16="http://schemas.microsoft.com/office/drawing/2014/main" id="{D41A3DFB-274C-F598-DB2E-FC0653CF3DAE}"/>
              </a:ext>
            </a:extLst>
          </p:cNvPr>
          <p:cNvPicPr>
            <a:picLocks noChangeAspect="1"/>
          </p:cNvPicPr>
          <p:nvPr userDrawn="1"/>
        </p:nvPicPr>
        <p:blipFill rotWithShape="1">
          <a:blip r:embed="rId3"/>
          <a:srcRect l="130" r="50339"/>
          <a:stretch/>
        </p:blipFill>
        <p:spPr>
          <a:xfrm>
            <a:off x="9558338" y="611802"/>
            <a:ext cx="2628000" cy="5305620"/>
          </a:xfrm>
          <a:prstGeom prst="rect">
            <a:avLst/>
          </a:prstGeom>
        </p:spPr>
      </p:pic>
      <p:sp>
        <p:nvSpPr>
          <p:cNvPr id="7" name="Title 1">
            <a:extLst>
              <a:ext uri="{FF2B5EF4-FFF2-40B4-BE49-F238E27FC236}">
                <a16:creationId xmlns:a16="http://schemas.microsoft.com/office/drawing/2014/main" id="{C6ADD4CC-71B7-052C-9D46-81705C277A4E}"/>
              </a:ext>
            </a:extLst>
          </p:cNvPr>
          <p:cNvSpPr>
            <a:spLocks noGrp="1"/>
          </p:cNvSpPr>
          <p:nvPr>
            <p:ph type="ctrTitle" hasCustomPrompt="1"/>
          </p:nvPr>
        </p:nvSpPr>
        <p:spPr>
          <a:xfrm>
            <a:off x="562574" y="769496"/>
            <a:ext cx="8006659" cy="1911061"/>
          </a:xfrm>
        </p:spPr>
        <p:txBody>
          <a:bodyPr anchor="b">
            <a:noAutofit/>
          </a:bodyPr>
          <a:lstStyle>
            <a:lvl1pPr algn="l">
              <a:defRPr sz="6000">
                <a:solidFill>
                  <a:schemeClr val="bg1"/>
                </a:solidFill>
              </a:defRPr>
            </a:lvl1pPr>
          </a:lstStyle>
          <a:p>
            <a:r>
              <a:rPr lang="en-US" dirty="0"/>
              <a:t>Title Slide</a:t>
            </a:r>
            <a:br>
              <a:rPr lang="en-US" dirty="0"/>
            </a:br>
            <a:r>
              <a:rPr lang="en-US" dirty="0"/>
              <a:t>Design D</a:t>
            </a:r>
          </a:p>
        </p:txBody>
      </p:sp>
      <p:sp>
        <p:nvSpPr>
          <p:cNvPr id="9" name="Subtitle 2">
            <a:extLst>
              <a:ext uri="{FF2B5EF4-FFF2-40B4-BE49-F238E27FC236}">
                <a16:creationId xmlns:a16="http://schemas.microsoft.com/office/drawing/2014/main" id="{C491F163-5B9C-622F-B1A3-6FAA0DDA1D17}"/>
              </a:ext>
            </a:extLst>
          </p:cNvPr>
          <p:cNvSpPr>
            <a:spLocks noGrp="1"/>
          </p:cNvSpPr>
          <p:nvPr>
            <p:ph type="subTitle" idx="1" hasCustomPrompt="1"/>
          </p:nvPr>
        </p:nvSpPr>
        <p:spPr>
          <a:xfrm>
            <a:off x="593570" y="3309746"/>
            <a:ext cx="7975663" cy="1439970"/>
          </a:xfrm>
        </p:spPr>
        <p:txBody>
          <a:bodyPr>
            <a:noAutofit/>
          </a:bodyPr>
          <a:lstStyle>
            <a:lvl1pPr marL="0" indent="0" algn="l">
              <a:lnSpc>
                <a:spcPts val="3600"/>
              </a:lnSpc>
              <a:buNone/>
              <a:defRPr sz="3200" b="1" i="0">
                <a:solidFill>
                  <a:schemeClr val="bg1"/>
                </a:solidFill>
                <a:latin typeface="Figtree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 and can span a couple of lines</a:t>
            </a:r>
          </a:p>
        </p:txBody>
      </p:sp>
      <p:cxnSp>
        <p:nvCxnSpPr>
          <p:cNvPr id="11" name="Straight Connector 10">
            <a:extLst>
              <a:ext uri="{FF2B5EF4-FFF2-40B4-BE49-F238E27FC236}">
                <a16:creationId xmlns:a16="http://schemas.microsoft.com/office/drawing/2014/main" id="{A38260AB-0642-53F8-88CA-5CFEBA3A57F8}"/>
              </a:ext>
            </a:extLst>
          </p:cNvPr>
          <p:cNvCxnSpPr/>
          <p:nvPr userDrawn="1"/>
        </p:nvCxnSpPr>
        <p:spPr>
          <a:xfrm>
            <a:off x="702058" y="2930038"/>
            <a:ext cx="699655" cy="0"/>
          </a:xfrm>
          <a:prstGeom prst="line">
            <a:avLst/>
          </a:prstGeom>
          <a:ln w="57150" cap="rnd">
            <a:solidFill>
              <a:srgbClr val="ECAA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86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Design A">
    <p:spTree>
      <p:nvGrpSpPr>
        <p:cNvPr id="1" name=""/>
        <p:cNvGrpSpPr/>
        <p:nvPr/>
      </p:nvGrpSpPr>
      <p:grpSpPr>
        <a:xfrm>
          <a:off x="0" y="0"/>
          <a:ext cx="0" cy="0"/>
          <a:chOff x="0" y="0"/>
          <a:chExt cx="0" cy="0"/>
        </a:xfrm>
      </p:grpSpPr>
      <p:sp>
        <p:nvSpPr>
          <p:cNvPr id="14" name="Manual Input 13">
            <a:extLst>
              <a:ext uri="{FF2B5EF4-FFF2-40B4-BE49-F238E27FC236}">
                <a16:creationId xmlns:a16="http://schemas.microsoft.com/office/drawing/2014/main" id="{6C39DE75-B295-FA54-3415-CB4E76B33A9F}"/>
              </a:ext>
            </a:extLst>
          </p:cNvPr>
          <p:cNvSpPr/>
          <p:nvPr userDrawn="1"/>
        </p:nvSpPr>
        <p:spPr>
          <a:xfrm>
            <a:off x="-4588" y="-7974"/>
            <a:ext cx="9191451" cy="688578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8 h 10000"/>
              <a:gd name="connsiteX0" fmla="*/ 0 w 10000"/>
              <a:gd name="connsiteY0" fmla="*/ 38 h 14973"/>
              <a:gd name="connsiteX1" fmla="*/ 10000 w 10000"/>
              <a:gd name="connsiteY1" fmla="*/ 0 h 14973"/>
              <a:gd name="connsiteX2" fmla="*/ 7070 w 10000"/>
              <a:gd name="connsiteY2" fmla="*/ 14973 h 14973"/>
              <a:gd name="connsiteX3" fmla="*/ 0 w 10000"/>
              <a:gd name="connsiteY3" fmla="*/ 10000 h 14973"/>
              <a:gd name="connsiteX4" fmla="*/ 0 w 10000"/>
              <a:gd name="connsiteY4" fmla="*/ 38 h 14973"/>
              <a:gd name="connsiteX0" fmla="*/ 0 w 10000"/>
              <a:gd name="connsiteY0" fmla="*/ 38 h 14973"/>
              <a:gd name="connsiteX1" fmla="*/ 10000 w 10000"/>
              <a:gd name="connsiteY1" fmla="*/ 0 h 14973"/>
              <a:gd name="connsiteX2" fmla="*/ 7070 w 10000"/>
              <a:gd name="connsiteY2" fmla="*/ 14973 h 14973"/>
              <a:gd name="connsiteX3" fmla="*/ 0 w 10000"/>
              <a:gd name="connsiteY3" fmla="*/ 14946 h 14973"/>
              <a:gd name="connsiteX4" fmla="*/ 0 w 10000"/>
              <a:gd name="connsiteY4" fmla="*/ 38 h 14973"/>
              <a:gd name="connsiteX0" fmla="*/ 0 w 10000"/>
              <a:gd name="connsiteY0" fmla="*/ 38 h 15007"/>
              <a:gd name="connsiteX1" fmla="*/ 10000 w 10000"/>
              <a:gd name="connsiteY1" fmla="*/ 0 h 15007"/>
              <a:gd name="connsiteX2" fmla="*/ 7087 w 10000"/>
              <a:gd name="connsiteY2" fmla="*/ 15007 h 15007"/>
              <a:gd name="connsiteX3" fmla="*/ 0 w 10000"/>
              <a:gd name="connsiteY3" fmla="*/ 14946 h 15007"/>
              <a:gd name="connsiteX4" fmla="*/ 0 w 10000"/>
              <a:gd name="connsiteY4" fmla="*/ 38 h 15007"/>
              <a:gd name="connsiteX0" fmla="*/ 11 w 10011"/>
              <a:gd name="connsiteY0" fmla="*/ 38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38 h 15015"/>
              <a:gd name="connsiteX0" fmla="*/ 11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15 h 15015"/>
              <a:gd name="connsiteX0" fmla="*/ 2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2 w 10011"/>
              <a:gd name="connsiteY4" fmla="*/ 15 h 15015"/>
              <a:gd name="connsiteX0" fmla="*/ 2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2 w 10011"/>
              <a:gd name="connsiteY4" fmla="*/ 15 h 15015"/>
              <a:gd name="connsiteX0" fmla="*/ 7 w 10016"/>
              <a:gd name="connsiteY0" fmla="*/ 15 h 15007"/>
              <a:gd name="connsiteX1" fmla="*/ 10016 w 10016"/>
              <a:gd name="connsiteY1" fmla="*/ 0 h 15007"/>
              <a:gd name="connsiteX2" fmla="*/ 7103 w 10016"/>
              <a:gd name="connsiteY2" fmla="*/ 15007 h 15007"/>
              <a:gd name="connsiteX3" fmla="*/ 0 w 10016"/>
              <a:gd name="connsiteY3" fmla="*/ 15005 h 15007"/>
              <a:gd name="connsiteX4" fmla="*/ 7 w 10016"/>
              <a:gd name="connsiteY4" fmla="*/ 15 h 15007"/>
              <a:gd name="connsiteX0" fmla="*/ 2 w 10016"/>
              <a:gd name="connsiteY0" fmla="*/ 15 h 15007"/>
              <a:gd name="connsiteX1" fmla="*/ 10016 w 10016"/>
              <a:gd name="connsiteY1" fmla="*/ 0 h 15007"/>
              <a:gd name="connsiteX2" fmla="*/ 7103 w 10016"/>
              <a:gd name="connsiteY2" fmla="*/ 15007 h 15007"/>
              <a:gd name="connsiteX3" fmla="*/ 0 w 10016"/>
              <a:gd name="connsiteY3" fmla="*/ 15005 h 15007"/>
              <a:gd name="connsiteX4" fmla="*/ 2 w 10016"/>
              <a:gd name="connsiteY4" fmla="*/ 15 h 1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 h="15007">
                <a:moveTo>
                  <a:pt x="2" y="15"/>
                </a:moveTo>
                <a:lnTo>
                  <a:pt x="10016" y="0"/>
                </a:lnTo>
                <a:lnTo>
                  <a:pt x="7103" y="15007"/>
                </a:lnTo>
                <a:lnTo>
                  <a:pt x="0" y="15005"/>
                </a:lnTo>
                <a:cubicBezTo>
                  <a:pt x="4" y="10013"/>
                  <a:pt x="-2" y="5007"/>
                  <a:pt x="2" y="15"/>
                </a:cubicBezTo>
                <a:close/>
              </a:path>
            </a:pathLst>
          </a:custGeom>
          <a:solidFill>
            <a:srgbClr val="17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9825E-C9D1-3771-0FFF-E0EE9F9A6769}"/>
              </a:ext>
            </a:extLst>
          </p:cNvPr>
          <p:cNvSpPr>
            <a:spLocks noGrp="1"/>
          </p:cNvSpPr>
          <p:nvPr>
            <p:ph type="ctrTitle" hasCustomPrompt="1"/>
          </p:nvPr>
        </p:nvSpPr>
        <p:spPr>
          <a:xfrm>
            <a:off x="562574" y="2473469"/>
            <a:ext cx="6951409" cy="1911061"/>
          </a:xfrm>
        </p:spPr>
        <p:txBody>
          <a:bodyPr anchor="ctr" anchorCtr="0">
            <a:noAutofit/>
          </a:bodyPr>
          <a:lstStyle>
            <a:lvl1pPr algn="l">
              <a:defRPr sz="6000">
                <a:solidFill>
                  <a:schemeClr val="bg1">
                    <a:lumMod val="95000"/>
                  </a:schemeClr>
                </a:solidFill>
              </a:defRPr>
            </a:lvl1pPr>
          </a:lstStyle>
          <a:p>
            <a:r>
              <a:rPr lang="en-US" dirty="0"/>
              <a:t>Section Divider</a:t>
            </a:r>
            <a:br>
              <a:rPr lang="en-US" dirty="0"/>
            </a:br>
            <a:r>
              <a:rPr lang="en-US" dirty="0"/>
              <a:t>Design A</a:t>
            </a:r>
          </a:p>
        </p:txBody>
      </p:sp>
      <p:sp>
        <p:nvSpPr>
          <p:cNvPr id="5" name="Picture Placeholder 4">
            <a:extLst>
              <a:ext uri="{FF2B5EF4-FFF2-40B4-BE49-F238E27FC236}">
                <a16:creationId xmlns:a16="http://schemas.microsoft.com/office/drawing/2014/main" id="{6D6D8ECB-2C67-250F-37A6-8CAE5D622273}"/>
              </a:ext>
            </a:extLst>
          </p:cNvPr>
          <p:cNvSpPr>
            <a:spLocks noGrp="1"/>
          </p:cNvSpPr>
          <p:nvPr>
            <p:ph type="pic" sz="quarter" idx="11" hasCustomPrompt="1"/>
          </p:nvPr>
        </p:nvSpPr>
        <p:spPr>
          <a:xfrm>
            <a:off x="6497054" y="0"/>
            <a:ext cx="5691772" cy="6869113"/>
          </a:xfrm>
          <a:custGeom>
            <a:avLst/>
            <a:gdLst>
              <a:gd name="connsiteX0" fmla="*/ 2666718 w 5671777"/>
              <a:gd name="connsiteY0" fmla="*/ 0 h 6869113"/>
              <a:gd name="connsiteX1" fmla="*/ 5671777 w 5671777"/>
              <a:gd name="connsiteY1" fmla="*/ 0 h 6869113"/>
              <a:gd name="connsiteX2" fmla="*/ 5671777 w 5671777"/>
              <a:gd name="connsiteY2" fmla="*/ 6869113 h 6869113"/>
              <a:gd name="connsiteX3" fmla="*/ 0 w 5671777"/>
              <a:gd name="connsiteY3" fmla="*/ 6869113 h 6869113"/>
            </a:gdLst>
            <a:ahLst/>
            <a:cxnLst>
              <a:cxn ang="0">
                <a:pos x="connsiteX0" y="connsiteY0"/>
              </a:cxn>
              <a:cxn ang="0">
                <a:pos x="connsiteX1" y="connsiteY1"/>
              </a:cxn>
              <a:cxn ang="0">
                <a:pos x="connsiteX2" y="connsiteY2"/>
              </a:cxn>
              <a:cxn ang="0">
                <a:pos x="connsiteX3" y="connsiteY3"/>
              </a:cxn>
            </a:cxnLst>
            <a:rect l="l" t="t" r="r" b="b"/>
            <a:pathLst>
              <a:path w="5671777" h="6869113">
                <a:moveTo>
                  <a:pt x="2666718" y="0"/>
                </a:moveTo>
                <a:lnTo>
                  <a:pt x="5671777" y="0"/>
                </a:lnTo>
                <a:lnTo>
                  <a:pt x="5671777" y="6869113"/>
                </a:lnTo>
                <a:lnTo>
                  <a:pt x="0" y="6869113"/>
                </a:lnTo>
                <a:close/>
              </a:path>
            </a:pathLst>
          </a:custGeom>
        </p:spPr>
        <p:txBody>
          <a:bodyPr wrap="square" lIns="0" tIns="0" rIns="324000">
            <a:noAutofit/>
          </a:bodyPr>
          <a:lstStyle>
            <a:lvl1pPr algn="r">
              <a:lnSpc>
                <a:spcPts val="1800"/>
              </a:lnSpc>
              <a:defRPr sz="1200"/>
            </a:lvl1pPr>
          </a:lstStyle>
          <a:p>
            <a:br>
              <a:rPr lang="en-US" dirty="0"/>
            </a:br>
            <a:r>
              <a:rPr lang="en-US" dirty="0"/>
              <a:t>Click on icon to insert picture </a:t>
            </a:r>
          </a:p>
        </p:txBody>
      </p:sp>
    </p:spTree>
    <p:extLst>
      <p:ext uri="{BB962C8B-B14F-4D97-AF65-F5344CB8AC3E}">
        <p14:creationId xmlns:p14="http://schemas.microsoft.com/office/powerpoint/2010/main" val="244272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Design B">
    <p:spTree>
      <p:nvGrpSpPr>
        <p:cNvPr id="1" name=""/>
        <p:cNvGrpSpPr/>
        <p:nvPr/>
      </p:nvGrpSpPr>
      <p:grpSpPr>
        <a:xfrm>
          <a:off x="0" y="0"/>
          <a:ext cx="0" cy="0"/>
          <a:chOff x="0" y="0"/>
          <a:chExt cx="0" cy="0"/>
        </a:xfrm>
      </p:grpSpPr>
      <p:sp>
        <p:nvSpPr>
          <p:cNvPr id="14" name="Manual Input 13">
            <a:extLst>
              <a:ext uri="{FF2B5EF4-FFF2-40B4-BE49-F238E27FC236}">
                <a16:creationId xmlns:a16="http://schemas.microsoft.com/office/drawing/2014/main" id="{6C39DE75-B295-FA54-3415-CB4E76B33A9F}"/>
              </a:ext>
            </a:extLst>
          </p:cNvPr>
          <p:cNvSpPr/>
          <p:nvPr userDrawn="1"/>
        </p:nvSpPr>
        <p:spPr>
          <a:xfrm>
            <a:off x="-1" y="-7974"/>
            <a:ext cx="9186863" cy="68894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8 h 10000"/>
              <a:gd name="connsiteX0" fmla="*/ 0 w 10000"/>
              <a:gd name="connsiteY0" fmla="*/ 38 h 14973"/>
              <a:gd name="connsiteX1" fmla="*/ 10000 w 10000"/>
              <a:gd name="connsiteY1" fmla="*/ 0 h 14973"/>
              <a:gd name="connsiteX2" fmla="*/ 7070 w 10000"/>
              <a:gd name="connsiteY2" fmla="*/ 14973 h 14973"/>
              <a:gd name="connsiteX3" fmla="*/ 0 w 10000"/>
              <a:gd name="connsiteY3" fmla="*/ 10000 h 14973"/>
              <a:gd name="connsiteX4" fmla="*/ 0 w 10000"/>
              <a:gd name="connsiteY4" fmla="*/ 38 h 14973"/>
              <a:gd name="connsiteX0" fmla="*/ 0 w 10000"/>
              <a:gd name="connsiteY0" fmla="*/ 38 h 14973"/>
              <a:gd name="connsiteX1" fmla="*/ 10000 w 10000"/>
              <a:gd name="connsiteY1" fmla="*/ 0 h 14973"/>
              <a:gd name="connsiteX2" fmla="*/ 7070 w 10000"/>
              <a:gd name="connsiteY2" fmla="*/ 14973 h 14973"/>
              <a:gd name="connsiteX3" fmla="*/ 0 w 10000"/>
              <a:gd name="connsiteY3" fmla="*/ 14946 h 14973"/>
              <a:gd name="connsiteX4" fmla="*/ 0 w 10000"/>
              <a:gd name="connsiteY4" fmla="*/ 38 h 14973"/>
              <a:gd name="connsiteX0" fmla="*/ 0 w 10000"/>
              <a:gd name="connsiteY0" fmla="*/ 38 h 15007"/>
              <a:gd name="connsiteX1" fmla="*/ 10000 w 10000"/>
              <a:gd name="connsiteY1" fmla="*/ 0 h 15007"/>
              <a:gd name="connsiteX2" fmla="*/ 7087 w 10000"/>
              <a:gd name="connsiteY2" fmla="*/ 15007 h 15007"/>
              <a:gd name="connsiteX3" fmla="*/ 0 w 10000"/>
              <a:gd name="connsiteY3" fmla="*/ 14946 h 15007"/>
              <a:gd name="connsiteX4" fmla="*/ 0 w 10000"/>
              <a:gd name="connsiteY4" fmla="*/ 38 h 15007"/>
              <a:gd name="connsiteX0" fmla="*/ 11 w 10011"/>
              <a:gd name="connsiteY0" fmla="*/ 38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38 h 15015"/>
              <a:gd name="connsiteX0" fmla="*/ 11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15 h 1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5015">
                <a:moveTo>
                  <a:pt x="11" y="15"/>
                </a:moveTo>
                <a:lnTo>
                  <a:pt x="10011" y="0"/>
                </a:lnTo>
                <a:lnTo>
                  <a:pt x="7098" y="15007"/>
                </a:lnTo>
                <a:lnTo>
                  <a:pt x="0" y="15015"/>
                </a:lnTo>
                <a:cubicBezTo>
                  <a:pt x="4" y="10023"/>
                  <a:pt x="7" y="5007"/>
                  <a:pt x="11" y="15"/>
                </a:cubicBezTo>
                <a:close/>
              </a:path>
            </a:pathLst>
          </a:custGeom>
          <a:solidFill>
            <a:srgbClr val="91B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9825E-C9D1-3771-0FFF-E0EE9F9A6769}"/>
              </a:ext>
            </a:extLst>
          </p:cNvPr>
          <p:cNvSpPr>
            <a:spLocks noGrp="1"/>
          </p:cNvSpPr>
          <p:nvPr>
            <p:ph type="ctrTitle" hasCustomPrompt="1"/>
          </p:nvPr>
        </p:nvSpPr>
        <p:spPr>
          <a:xfrm>
            <a:off x="562574" y="2473469"/>
            <a:ext cx="6951409" cy="1911061"/>
          </a:xfrm>
        </p:spPr>
        <p:txBody>
          <a:bodyPr anchor="ctr" anchorCtr="0">
            <a:noAutofit/>
          </a:bodyPr>
          <a:lstStyle>
            <a:lvl1pPr algn="l">
              <a:defRPr sz="6000">
                <a:solidFill>
                  <a:srgbClr val="174274"/>
                </a:solidFill>
              </a:defRPr>
            </a:lvl1pPr>
          </a:lstStyle>
          <a:p>
            <a:r>
              <a:rPr lang="en-US" dirty="0"/>
              <a:t>Section Divider</a:t>
            </a:r>
            <a:br>
              <a:rPr lang="en-US" dirty="0"/>
            </a:br>
            <a:r>
              <a:rPr lang="en-US" dirty="0"/>
              <a:t>Design B</a:t>
            </a:r>
          </a:p>
        </p:txBody>
      </p:sp>
      <p:sp>
        <p:nvSpPr>
          <p:cNvPr id="6" name="Picture Placeholder 5">
            <a:extLst>
              <a:ext uri="{FF2B5EF4-FFF2-40B4-BE49-F238E27FC236}">
                <a16:creationId xmlns:a16="http://schemas.microsoft.com/office/drawing/2014/main" id="{3B0A34ED-6509-D1F2-1208-0FEC62A98A1A}"/>
              </a:ext>
            </a:extLst>
          </p:cNvPr>
          <p:cNvSpPr>
            <a:spLocks noGrp="1"/>
          </p:cNvSpPr>
          <p:nvPr>
            <p:ph type="pic" sz="quarter" idx="11" hasCustomPrompt="1"/>
          </p:nvPr>
        </p:nvSpPr>
        <p:spPr>
          <a:xfrm>
            <a:off x="6477802" y="0"/>
            <a:ext cx="5711023" cy="6869113"/>
          </a:xfrm>
          <a:custGeom>
            <a:avLst/>
            <a:gdLst>
              <a:gd name="connsiteX0" fmla="*/ 2666718 w 5671777"/>
              <a:gd name="connsiteY0" fmla="*/ 0 h 6869113"/>
              <a:gd name="connsiteX1" fmla="*/ 5671777 w 5671777"/>
              <a:gd name="connsiteY1" fmla="*/ 0 h 6869113"/>
              <a:gd name="connsiteX2" fmla="*/ 5671777 w 5671777"/>
              <a:gd name="connsiteY2" fmla="*/ 6869113 h 6869113"/>
              <a:gd name="connsiteX3" fmla="*/ 0 w 5671777"/>
              <a:gd name="connsiteY3" fmla="*/ 6869113 h 6869113"/>
            </a:gdLst>
            <a:ahLst/>
            <a:cxnLst>
              <a:cxn ang="0">
                <a:pos x="connsiteX0" y="connsiteY0"/>
              </a:cxn>
              <a:cxn ang="0">
                <a:pos x="connsiteX1" y="connsiteY1"/>
              </a:cxn>
              <a:cxn ang="0">
                <a:pos x="connsiteX2" y="connsiteY2"/>
              </a:cxn>
              <a:cxn ang="0">
                <a:pos x="connsiteX3" y="connsiteY3"/>
              </a:cxn>
            </a:cxnLst>
            <a:rect l="l" t="t" r="r" b="b"/>
            <a:pathLst>
              <a:path w="5671777" h="6869113">
                <a:moveTo>
                  <a:pt x="2666718" y="0"/>
                </a:moveTo>
                <a:lnTo>
                  <a:pt x="5671777" y="0"/>
                </a:lnTo>
                <a:lnTo>
                  <a:pt x="5671777" y="6869113"/>
                </a:lnTo>
                <a:lnTo>
                  <a:pt x="0" y="6869113"/>
                </a:lnTo>
                <a:close/>
              </a:path>
            </a:pathLst>
          </a:custGeom>
        </p:spPr>
        <p:txBody>
          <a:bodyPr wrap="square" lIns="0" tIns="0" rIns="324000">
            <a:noAutofit/>
          </a:bodyPr>
          <a:lstStyle>
            <a:lvl1pPr algn="r">
              <a:lnSpc>
                <a:spcPts val="1800"/>
              </a:lnSpc>
              <a:defRPr sz="1200"/>
            </a:lvl1pPr>
          </a:lstStyle>
          <a:p>
            <a:br>
              <a:rPr lang="en-US" dirty="0"/>
            </a:br>
            <a:r>
              <a:rPr lang="en-US" dirty="0"/>
              <a:t>Click on icon to insert picture </a:t>
            </a:r>
          </a:p>
        </p:txBody>
      </p:sp>
    </p:spTree>
    <p:extLst>
      <p:ext uri="{BB962C8B-B14F-4D97-AF65-F5344CB8AC3E}">
        <p14:creationId xmlns:p14="http://schemas.microsoft.com/office/powerpoint/2010/main" val="194407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Design C">
    <p:spTree>
      <p:nvGrpSpPr>
        <p:cNvPr id="1" name=""/>
        <p:cNvGrpSpPr/>
        <p:nvPr/>
      </p:nvGrpSpPr>
      <p:grpSpPr>
        <a:xfrm>
          <a:off x="0" y="0"/>
          <a:ext cx="0" cy="0"/>
          <a:chOff x="0" y="0"/>
          <a:chExt cx="0" cy="0"/>
        </a:xfrm>
      </p:grpSpPr>
      <p:sp>
        <p:nvSpPr>
          <p:cNvPr id="14" name="Manual Input 13">
            <a:extLst>
              <a:ext uri="{FF2B5EF4-FFF2-40B4-BE49-F238E27FC236}">
                <a16:creationId xmlns:a16="http://schemas.microsoft.com/office/drawing/2014/main" id="{6C39DE75-B295-FA54-3415-CB4E76B33A9F}"/>
              </a:ext>
            </a:extLst>
          </p:cNvPr>
          <p:cNvSpPr/>
          <p:nvPr userDrawn="1"/>
        </p:nvSpPr>
        <p:spPr>
          <a:xfrm>
            <a:off x="-1" y="-7974"/>
            <a:ext cx="9186863" cy="68894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8 h 10000"/>
              <a:gd name="connsiteX0" fmla="*/ 0 w 10000"/>
              <a:gd name="connsiteY0" fmla="*/ 38 h 14973"/>
              <a:gd name="connsiteX1" fmla="*/ 10000 w 10000"/>
              <a:gd name="connsiteY1" fmla="*/ 0 h 14973"/>
              <a:gd name="connsiteX2" fmla="*/ 7070 w 10000"/>
              <a:gd name="connsiteY2" fmla="*/ 14973 h 14973"/>
              <a:gd name="connsiteX3" fmla="*/ 0 w 10000"/>
              <a:gd name="connsiteY3" fmla="*/ 10000 h 14973"/>
              <a:gd name="connsiteX4" fmla="*/ 0 w 10000"/>
              <a:gd name="connsiteY4" fmla="*/ 38 h 14973"/>
              <a:gd name="connsiteX0" fmla="*/ 0 w 10000"/>
              <a:gd name="connsiteY0" fmla="*/ 38 h 14973"/>
              <a:gd name="connsiteX1" fmla="*/ 10000 w 10000"/>
              <a:gd name="connsiteY1" fmla="*/ 0 h 14973"/>
              <a:gd name="connsiteX2" fmla="*/ 7070 w 10000"/>
              <a:gd name="connsiteY2" fmla="*/ 14973 h 14973"/>
              <a:gd name="connsiteX3" fmla="*/ 0 w 10000"/>
              <a:gd name="connsiteY3" fmla="*/ 14946 h 14973"/>
              <a:gd name="connsiteX4" fmla="*/ 0 w 10000"/>
              <a:gd name="connsiteY4" fmla="*/ 38 h 14973"/>
              <a:gd name="connsiteX0" fmla="*/ 0 w 10000"/>
              <a:gd name="connsiteY0" fmla="*/ 38 h 15007"/>
              <a:gd name="connsiteX1" fmla="*/ 10000 w 10000"/>
              <a:gd name="connsiteY1" fmla="*/ 0 h 15007"/>
              <a:gd name="connsiteX2" fmla="*/ 7087 w 10000"/>
              <a:gd name="connsiteY2" fmla="*/ 15007 h 15007"/>
              <a:gd name="connsiteX3" fmla="*/ 0 w 10000"/>
              <a:gd name="connsiteY3" fmla="*/ 14946 h 15007"/>
              <a:gd name="connsiteX4" fmla="*/ 0 w 10000"/>
              <a:gd name="connsiteY4" fmla="*/ 38 h 15007"/>
              <a:gd name="connsiteX0" fmla="*/ 11 w 10011"/>
              <a:gd name="connsiteY0" fmla="*/ 38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38 h 15015"/>
              <a:gd name="connsiteX0" fmla="*/ 11 w 10011"/>
              <a:gd name="connsiteY0" fmla="*/ 15 h 15015"/>
              <a:gd name="connsiteX1" fmla="*/ 10011 w 10011"/>
              <a:gd name="connsiteY1" fmla="*/ 0 h 15015"/>
              <a:gd name="connsiteX2" fmla="*/ 7098 w 10011"/>
              <a:gd name="connsiteY2" fmla="*/ 15007 h 15015"/>
              <a:gd name="connsiteX3" fmla="*/ 0 w 10011"/>
              <a:gd name="connsiteY3" fmla="*/ 15015 h 15015"/>
              <a:gd name="connsiteX4" fmla="*/ 11 w 10011"/>
              <a:gd name="connsiteY4" fmla="*/ 15 h 1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5015">
                <a:moveTo>
                  <a:pt x="11" y="15"/>
                </a:moveTo>
                <a:lnTo>
                  <a:pt x="10011" y="0"/>
                </a:lnTo>
                <a:lnTo>
                  <a:pt x="7098" y="15007"/>
                </a:lnTo>
                <a:lnTo>
                  <a:pt x="0" y="15015"/>
                </a:lnTo>
                <a:cubicBezTo>
                  <a:pt x="4" y="10023"/>
                  <a:pt x="7" y="5007"/>
                  <a:pt x="11" y="1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9825E-C9D1-3771-0FFF-E0EE9F9A6769}"/>
              </a:ext>
            </a:extLst>
          </p:cNvPr>
          <p:cNvSpPr>
            <a:spLocks noGrp="1"/>
          </p:cNvSpPr>
          <p:nvPr>
            <p:ph type="ctrTitle" hasCustomPrompt="1"/>
          </p:nvPr>
        </p:nvSpPr>
        <p:spPr>
          <a:xfrm>
            <a:off x="562574" y="2473469"/>
            <a:ext cx="6951409" cy="1911061"/>
          </a:xfrm>
        </p:spPr>
        <p:txBody>
          <a:bodyPr anchor="ctr" anchorCtr="0">
            <a:noAutofit/>
          </a:bodyPr>
          <a:lstStyle>
            <a:lvl1pPr algn="l">
              <a:defRPr sz="6000">
                <a:solidFill>
                  <a:srgbClr val="174274"/>
                </a:solidFill>
              </a:defRPr>
            </a:lvl1pPr>
          </a:lstStyle>
          <a:p>
            <a:r>
              <a:rPr lang="en-US" dirty="0"/>
              <a:t>Section Divider</a:t>
            </a:r>
            <a:br>
              <a:rPr lang="en-US" dirty="0"/>
            </a:br>
            <a:r>
              <a:rPr lang="en-US" dirty="0"/>
              <a:t>Design C</a:t>
            </a:r>
          </a:p>
        </p:txBody>
      </p:sp>
      <p:sp>
        <p:nvSpPr>
          <p:cNvPr id="6" name="Picture Placeholder 5">
            <a:extLst>
              <a:ext uri="{FF2B5EF4-FFF2-40B4-BE49-F238E27FC236}">
                <a16:creationId xmlns:a16="http://schemas.microsoft.com/office/drawing/2014/main" id="{F6F79717-B8F3-D3A4-F221-455B23BCBDA0}"/>
              </a:ext>
            </a:extLst>
          </p:cNvPr>
          <p:cNvSpPr>
            <a:spLocks noGrp="1"/>
          </p:cNvSpPr>
          <p:nvPr>
            <p:ph type="pic" sz="quarter" idx="11" hasCustomPrompt="1"/>
          </p:nvPr>
        </p:nvSpPr>
        <p:spPr>
          <a:xfrm>
            <a:off x="6517048" y="0"/>
            <a:ext cx="5671777" cy="6869113"/>
          </a:xfrm>
          <a:custGeom>
            <a:avLst/>
            <a:gdLst>
              <a:gd name="connsiteX0" fmla="*/ 2666718 w 5671777"/>
              <a:gd name="connsiteY0" fmla="*/ 0 h 6869113"/>
              <a:gd name="connsiteX1" fmla="*/ 5671777 w 5671777"/>
              <a:gd name="connsiteY1" fmla="*/ 0 h 6869113"/>
              <a:gd name="connsiteX2" fmla="*/ 5671777 w 5671777"/>
              <a:gd name="connsiteY2" fmla="*/ 6869113 h 6869113"/>
              <a:gd name="connsiteX3" fmla="*/ 0 w 5671777"/>
              <a:gd name="connsiteY3" fmla="*/ 6869113 h 6869113"/>
            </a:gdLst>
            <a:ahLst/>
            <a:cxnLst>
              <a:cxn ang="0">
                <a:pos x="connsiteX0" y="connsiteY0"/>
              </a:cxn>
              <a:cxn ang="0">
                <a:pos x="connsiteX1" y="connsiteY1"/>
              </a:cxn>
              <a:cxn ang="0">
                <a:pos x="connsiteX2" y="connsiteY2"/>
              </a:cxn>
              <a:cxn ang="0">
                <a:pos x="connsiteX3" y="connsiteY3"/>
              </a:cxn>
            </a:cxnLst>
            <a:rect l="l" t="t" r="r" b="b"/>
            <a:pathLst>
              <a:path w="5671777" h="6869113">
                <a:moveTo>
                  <a:pt x="2666718" y="0"/>
                </a:moveTo>
                <a:lnTo>
                  <a:pt x="5671777" y="0"/>
                </a:lnTo>
                <a:lnTo>
                  <a:pt x="5671777" y="6869113"/>
                </a:lnTo>
                <a:lnTo>
                  <a:pt x="0" y="6869113"/>
                </a:lnTo>
                <a:close/>
              </a:path>
            </a:pathLst>
          </a:custGeom>
        </p:spPr>
        <p:txBody>
          <a:bodyPr wrap="square" lIns="0" tIns="0" rIns="324000">
            <a:noAutofit/>
          </a:bodyPr>
          <a:lstStyle>
            <a:lvl1pPr algn="r">
              <a:lnSpc>
                <a:spcPts val="1800"/>
              </a:lnSpc>
              <a:defRPr sz="1200"/>
            </a:lvl1pPr>
          </a:lstStyle>
          <a:p>
            <a:br>
              <a:rPr lang="en-US" dirty="0"/>
            </a:br>
            <a:r>
              <a:rPr lang="en-US" dirty="0"/>
              <a:t>Click on icon to insert picture </a:t>
            </a:r>
          </a:p>
        </p:txBody>
      </p:sp>
    </p:spTree>
    <p:extLst>
      <p:ext uri="{BB962C8B-B14F-4D97-AF65-F5344CB8AC3E}">
        <p14:creationId xmlns:p14="http://schemas.microsoft.com/office/powerpoint/2010/main" val="200497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Design 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BC8920-7DF3-79C9-06D4-6C0531B13C93}"/>
              </a:ext>
            </a:extLst>
          </p:cNvPr>
          <p:cNvSpPr/>
          <p:nvPr userDrawn="1"/>
        </p:nvSpPr>
        <p:spPr>
          <a:xfrm>
            <a:off x="0" y="0"/>
            <a:ext cx="12192000" cy="6858000"/>
          </a:xfrm>
          <a:prstGeom prst="rect">
            <a:avLst/>
          </a:prstGeom>
          <a:solidFill>
            <a:srgbClr val="17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0B00F37-0C0E-4E0B-E60F-06F75CB7FD92}"/>
              </a:ext>
            </a:extLst>
          </p:cNvPr>
          <p:cNvPicPr>
            <a:picLocks noChangeAspect="1"/>
          </p:cNvPicPr>
          <p:nvPr userDrawn="1"/>
        </p:nvPicPr>
        <p:blipFill rotWithShape="1">
          <a:blip r:embed="rId2"/>
          <a:srcRect l="130" r="50339"/>
          <a:stretch/>
        </p:blipFill>
        <p:spPr>
          <a:xfrm>
            <a:off x="9558338" y="611802"/>
            <a:ext cx="2628000" cy="5305620"/>
          </a:xfrm>
          <a:prstGeom prst="rect">
            <a:avLst/>
          </a:prstGeom>
        </p:spPr>
      </p:pic>
      <p:sp>
        <p:nvSpPr>
          <p:cNvPr id="2" name="Title 1">
            <a:extLst>
              <a:ext uri="{FF2B5EF4-FFF2-40B4-BE49-F238E27FC236}">
                <a16:creationId xmlns:a16="http://schemas.microsoft.com/office/drawing/2014/main" id="{F049825E-C9D1-3771-0FFF-E0EE9F9A6769}"/>
              </a:ext>
            </a:extLst>
          </p:cNvPr>
          <p:cNvSpPr>
            <a:spLocks noGrp="1"/>
          </p:cNvSpPr>
          <p:nvPr>
            <p:ph type="ctrTitle" hasCustomPrompt="1"/>
          </p:nvPr>
        </p:nvSpPr>
        <p:spPr>
          <a:xfrm>
            <a:off x="562574" y="2473469"/>
            <a:ext cx="6951409" cy="1911061"/>
          </a:xfrm>
        </p:spPr>
        <p:txBody>
          <a:bodyPr anchor="ctr" anchorCtr="0">
            <a:noAutofit/>
          </a:bodyPr>
          <a:lstStyle>
            <a:lvl1pPr algn="l">
              <a:defRPr sz="6000">
                <a:solidFill>
                  <a:schemeClr val="bg1">
                    <a:lumMod val="95000"/>
                  </a:schemeClr>
                </a:solidFill>
              </a:defRPr>
            </a:lvl1pPr>
          </a:lstStyle>
          <a:p>
            <a:r>
              <a:rPr lang="en-US" dirty="0"/>
              <a:t>Section Divider</a:t>
            </a:r>
            <a:br>
              <a:rPr lang="en-US" dirty="0"/>
            </a:br>
            <a:r>
              <a:rPr lang="en-US" dirty="0"/>
              <a:t>Design D</a:t>
            </a:r>
          </a:p>
        </p:txBody>
      </p:sp>
    </p:spTree>
    <p:extLst>
      <p:ext uri="{BB962C8B-B14F-4D97-AF65-F5344CB8AC3E}">
        <p14:creationId xmlns:p14="http://schemas.microsoft.com/office/powerpoint/2010/main" val="175048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Design 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825E-C9D1-3771-0FFF-E0EE9F9A6769}"/>
              </a:ext>
            </a:extLst>
          </p:cNvPr>
          <p:cNvSpPr>
            <a:spLocks noGrp="1"/>
          </p:cNvSpPr>
          <p:nvPr>
            <p:ph type="ctrTitle" hasCustomPrompt="1"/>
          </p:nvPr>
        </p:nvSpPr>
        <p:spPr>
          <a:xfrm>
            <a:off x="562574" y="2473469"/>
            <a:ext cx="6951409" cy="1911061"/>
          </a:xfrm>
        </p:spPr>
        <p:txBody>
          <a:bodyPr anchor="ctr" anchorCtr="0">
            <a:noAutofit/>
          </a:bodyPr>
          <a:lstStyle>
            <a:lvl1pPr algn="l">
              <a:defRPr sz="6000">
                <a:solidFill>
                  <a:srgbClr val="174274"/>
                </a:solidFill>
              </a:defRPr>
            </a:lvl1pPr>
          </a:lstStyle>
          <a:p>
            <a:r>
              <a:rPr lang="en-US" dirty="0"/>
              <a:t>Section Divider</a:t>
            </a:r>
            <a:br>
              <a:rPr lang="en-US" dirty="0"/>
            </a:br>
            <a:r>
              <a:rPr lang="en-US" dirty="0"/>
              <a:t>Design E</a:t>
            </a:r>
          </a:p>
        </p:txBody>
      </p:sp>
      <p:pic>
        <p:nvPicPr>
          <p:cNvPr id="9" name="Picture 8" descr="A circular pattern of colorful circles and squares&#10;&#10;Description automatically generated">
            <a:extLst>
              <a:ext uri="{FF2B5EF4-FFF2-40B4-BE49-F238E27FC236}">
                <a16:creationId xmlns:a16="http://schemas.microsoft.com/office/drawing/2014/main" id="{794BF79F-DA30-3872-AC3D-BFAB3A73A523}"/>
              </a:ext>
            </a:extLst>
          </p:cNvPr>
          <p:cNvPicPr>
            <a:picLocks noChangeAspect="1"/>
          </p:cNvPicPr>
          <p:nvPr userDrawn="1"/>
        </p:nvPicPr>
        <p:blipFill rotWithShape="1">
          <a:blip r:embed="rId2"/>
          <a:srcRect l="3" r="50358"/>
          <a:stretch/>
        </p:blipFill>
        <p:spPr>
          <a:xfrm>
            <a:off x="9558338" y="611802"/>
            <a:ext cx="2633662" cy="5305620"/>
          </a:xfrm>
          <a:prstGeom prst="rect">
            <a:avLst/>
          </a:prstGeom>
        </p:spPr>
      </p:pic>
    </p:spTree>
    <p:extLst>
      <p:ext uri="{BB962C8B-B14F-4D97-AF65-F5344CB8AC3E}">
        <p14:creationId xmlns:p14="http://schemas.microsoft.com/office/powerpoint/2010/main" val="113098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50637-717F-D474-7AFF-9A76C9B85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 and Section Slides Master</a:t>
            </a:r>
          </a:p>
        </p:txBody>
      </p:sp>
      <p:sp>
        <p:nvSpPr>
          <p:cNvPr id="3" name="Text Placeholder 2">
            <a:extLst>
              <a:ext uri="{FF2B5EF4-FFF2-40B4-BE49-F238E27FC236}">
                <a16:creationId xmlns:a16="http://schemas.microsoft.com/office/drawing/2014/main" id="{2D19CC3C-9150-94CA-B6F5-FDA1A7C26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Level 1 text </a:t>
            </a:r>
          </a:p>
          <a:p>
            <a:pPr lvl="1"/>
            <a:r>
              <a:rPr lang="en-US" dirty="0"/>
              <a:t>Level two bullet</a:t>
            </a:r>
          </a:p>
          <a:p>
            <a:pPr lvl="2"/>
            <a:r>
              <a:rPr lang="en-US" dirty="0"/>
              <a:t>Level 3 </a:t>
            </a:r>
          </a:p>
          <a:p>
            <a:pPr lvl="3"/>
            <a:r>
              <a:rPr lang="en-US" dirty="0"/>
              <a:t>Level 4</a:t>
            </a:r>
          </a:p>
        </p:txBody>
      </p:sp>
      <p:sp>
        <p:nvSpPr>
          <p:cNvPr id="4" name="Date Placeholder 3">
            <a:extLst>
              <a:ext uri="{FF2B5EF4-FFF2-40B4-BE49-F238E27FC236}">
                <a16:creationId xmlns:a16="http://schemas.microsoft.com/office/drawing/2014/main" id="{49CD91F4-89DC-0449-6EF1-DF3645389A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igtree" pitchFamily="2" charset="0"/>
              </a:defRPr>
            </a:lvl1pPr>
          </a:lstStyle>
          <a:p>
            <a:endParaRPr lang="en-US"/>
          </a:p>
        </p:txBody>
      </p:sp>
      <p:sp>
        <p:nvSpPr>
          <p:cNvPr id="5" name="Footer Placeholder 4">
            <a:extLst>
              <a:ext uri="{FF2B5EF4-FFF2-40B4-BE49-F238E27FC236}">
                <a16:creationId xmlns:a16="http://schemas.microsoft.com/office/drawing/2014/main" id="{5B8C0F04-060B-EE07-BE5A-142451B29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igtree" pitchFamily="2" charset="0"/>
              </a:defRPr>
            </a:lvl1pPr>
          </a:lstStyle>
          <a:p>
            <a:r>
              <a:rPr lang="en-US"/>
              <a:t>Sample Running Footer Text Title</a:t>
            </a:r>
          </a:p>
        </p:txBody>
      </p:sp>
      <p:sp>
        <p:nvSpPr>
          <p:cNvPr id="6" name="Slide Number Placeholder 5">
            <a:extLst>
              <a:ext uri="{FF2B5EF4-FFF2-40B4-BE49-F238E27FC236}">
                <a16:creationId xmlns:a16="http://schemas.microsoft.com/office/drawing/2014/main" id="{3DB9F4E0-A6AD-C987-67F7-C5622637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igtree" pitchFamily="2" charset="0"/>
              </a:defRPr>
            </a:lvl1pPr>
          </a:lstStyle>
          <a:p>
            <a:fld id="{ED1E6D15-8D7C-F249-9EC3-E99AF18DA276}" type="slidenum">
              <a:rPr lang="en-US" smtClean="0"/>
              <a:pPr/>
              <a:t>‹#›</a:t>
            </a:fld>
            <a:endParaRPr lang="en-US"/>
          </a:p>
        </p:txBody>
      </p:sp>
    </p:spTree>
    <p:extLst>
      <p:ext uri="{BB962C8B-B14F-4D97-AF65-F5344CB8AC3E}">
        <p14:creationId xmlns:p14="http://schemas.microsoft.com/office/powerpoint/2010/main" val="217371595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82" r:id="rId5"/>
    <p:sldLayoutId id="2147483683" r:id="rId6"/>
    <p:sldLayoutId id="2147483680" r:id="rId7"/>
    <p:sldLayoutId id="2147483681" r:id="rId8"/>
    <p:sldLayoutId id="2147483679" r:id="rId9"/>
  </p:sldLayoutIdLst>
  <p:hf hdr="0" dt="0"/>
  <p:txStyles>
    <p:titleStyle>
      <a:lvl1pPr algn="l" defTabSz="914400" rtl="0" eaLnBrk="1" latinLnBrk="0" hangingPunct="1">
        <a:lnSpc>
          <a:spcPct val="90000"/>
        </a:lnSpc>
        <a:spcBef>
          <a:spcPct val="0"/>
        </a:spcBef>
        <a:buNone/>
        <a:defRPr sz="4000" b="1" i="0" kern="1200">
          <a:solidFill>
            <a:srgbClr val="203B61"/>
          </a:solidFill>
          <a:latin typeface="Figtree" pitchFamily="2" charset="0"/>
          <a:ea typeface="+mj-ea"/>
          <a:cs typeface="+mj-cs"/>
        </a:defRPr>
      </a:lvl1pPr>
    </p:titleStyle>
    <p:bodyStyle>
      <a:lvl1pPr marL="0" indent="0" algn="l" defTabSz="914400" rtl="0" eaLnBrk="1" latinLnBrk="0" hangingPunct="1">
        <a:lnSpc>
          <a:spcPts val="3000"/>
        </a:lnSpc>
        <a:spcBef>
          <a:spcPts val="1000"/>
        </a:spcBef>
        <a:spcAft>
          <a:spcPts val="1200"/>
        </a:spcAft>
        <a:buClr>
          <a:srgbClr val="E56E2A"/>
        </a:buClr>
        <a:buFont typeface="Arial" panose="020B0604020202020204" pitchFamily="34" charset="0"/>
        <a:buNone/>
        <a:defRPr sz="2400" kern="1200">
          <a:solidFill>
            <a:schemeClr val="tx1">
              <a:lumMod val="75000"/>
              <a:lumOff val="25000"/>
            </a:schemeClr>
          </a:solidFill>
          <a:latin typeface="Figtree" pitchFamily="2" charset="0"/>
          <a:ea typeface="+mn-ea"/>
          <a:cs typeface="+mn-cs"/>
        </a:defRPr>
      </a:lvl1pPr>
      <a:lvl2pPr marL="685800" indent="-228600" algn="l" defTabSz="914400" rtl="0" eaLnBrk="1" latinLnBrk="0" hangingPunct="1">
        <a:lnSpc>
          <a:spcPts val="3000"/>
        </a:lnSpc>
        <a:spcBef>
          <a:spcPts val="500"/>
        </a:spcBef>
        <a:spcAft>
          <a:spcPts val="1200"/>
        </a:spcAft>
        <a:buClr>
          <a:srgbClr val="E56E2A"/>
        </a:buClr>
        <a:buFont typeface="Arial" panose="020B0604020202020204" pitchFamily="34" charset="0"/>
        <a:buChar char="•"/>
        <a:defRPr sz="2400" kern="1200">
          <a:solidFill>
            <a:schemeClr val="tx1">
              <a:lumMod val="75000"/>
              <a:lumOff val="25000"/>
            </a:schemeClr>
          </a:solidFill>
          <a:latin typeface="Figtree"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E56E2A"/>
        </a:buClr>
        <a:buFont typeface="Arial" panose="020B0604020202020204" pitchFamily="34" charset="0"/>
        <a:buChar char="•"/>
        <a:defRPr sz="1800" kern="1200">
          <a:solidFill>
            <a:schemeClr val="tx1">
              <a:lumMod val="75000"/>
              <a:lumOff val="25000"/>
            </a:schemeClr>
          </a:solidFill>
          <a:latin typeface="Figtree"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E56E2A"/>
        </a:buClr>
        <a:buFont typeface="Arial" panose="020B0604020202020204" pitchFamily="34" charset="0"/>
        <a:buChar char="•"/>
        <a:defRPr sz="1800" kern="1200">
          <a:solidFill>
            <a:schemeClr val="tx1">
              <a:lumMod val="75000"/>
              <a:lumOff val="25000"/>
            </a:schemeClr>
          </a:solidFill>
          <a:latin typeface="Figtree"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E56E2A"/>
        </a:buClr>
        <a:buFont typeface="Arial" panose="020B0604020202020204" pitchFamily="34" charset="0"/>
        <a:buChar char="•"/>
        <a:defRPr sz="18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83569-F161-1FEB-3F56-286DC108D746}"/>
              </a:ext>
            </a:extLst>
          </p:cNvPr>
          <p:cNvSpPr/>
          <p:nvPr userDrawn="1"/>
        </p:nvSpPr>
        <p:spPr>
          <a:xfrm>
            <a:off x="0" y="5953539"/>
            <a:ext cx="12192000" cy="904461"/>
          </a:xfrm>
          <a:prstGeom prst="rect">
            <a:avLst/>
          </a:prstGeom>
          <a:solidFill>
            <a:srgbClr val="17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7A3424F-FFFF-4641-55C6-0D6F7FC197C6}"/>
              </a:ext>
            </a:extLst>
          </p:cNvPr>
          <p:cNvSpPr>
            <a:spLocks noGrp="1"/>
          </p:cNvSpPr>
          <p:nvPr>
            <p:ph type="title"/>
          </p:nvPr>
        </p:nvSpPr>
        <p:spPr>
          <a:xfrm>
            <a:off x="621511" y="365125"/>
            <a:ext cx="10957575" cy="1325563"/>
          </a:xfrm>
          <a:prstGeom prst="rect">
            <a:avLst/>
          </a:prstGeom>
        </p:spPr>
        <p:txBody>
          <a:bodyPr vert="horz" lIns="91440" tIns="45720" rIns="91440" bIns="45720" rtlCol="0" anchor="ctr">
            <a:normAutofit/>
          </a:bodyPr>
          <a:lstStyle/>
          <a:p>
            <a:r>
              <a:rPr lang="en-US" dirty="0"/>
              <a:t>Content Slide Masters</a:t>
            </a:r>
          </a:p>
        </p:txBody>
      </p:sp>
      <p:sp>
        <p:nvSpPr>
          <p:cNvPr id="3" name="Text Placeholder 2">
            <a:extLst>
              <a:ext uri="{FF2B5EF4-FFF2-40B4-BE49-F238E27FC236}">
                <a16:creationId xmlns:a16="http://schemas.microsoft.com/office/drawing/2014/main" id="{EBCAEF30-71D6-3C0B-50D5-AA05CA9C9B55}"/>
              </a:ext>
            </a:extLst>
          </p:cNvPr>
          <p:cNvSpPr>
            <a:spLocks noGrp="1"/>
          </p:cNvSpPr>
          <p:nvPr>
            <p:ph type="body" idx="1"/>
          </p:nvPr>
        </p:nvSpPr>
        <p:spPr>
          <a:xfrm>
            <a:off x="621511" y="1825625"/>
            <a:ext cx="10957575" cy="3730349"/>
          </a:xfrm>
          <a:prstGeom prst="rect">
            <a:avLst/>
          </a:prstGeom>
        </p:spPr>
        <p:txBody>
          <a:bodyPr vert="horz" lIns="91440" tIns="45720" rIns="91440" bIns="45720" rtlCol="0">
            <a:noAutofit/>
          </a:bodyPr>
          <a:lstStyle/>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5" name="Footer Placeholder 4">
            <a:extLst>
              <a:ext uri="{FF2B5EF4-FFF2-40B4-BE49-F238E27FC236}">
                <a16:creationId xmlns:a16="http://schemas.microsoft.com/office/drawing/2014/main" id="{2A2EE21B-C903-073E-9ABA-9135D3F52453}"/>
              </a:ext>
            </a:extLst>
          </p:cNvPr>
          <p:cNvSpPr>
            <a:spLocks noGrp="1"/>
          </p:cNvSpPr>
          <p:nvPr>
            <p:ph type="ftr" sz="quarter" idx="3"/>
          </p:nvPr>
        </p:nvSpPr>
        <p:spPr>
          <a:xfrm>
            <a:off x="2912377" y="6173786"/>
            <a:ext cx="4114800" cy="365125"/>
          </a:xfrm>
          <a:prstGeom prst="rect">
            <a:avLst/>
          </a:prstGeom>
        </p:spPr>
        <p:txBody>
          <a:bodyPr vert="horz" lIns="91440" tIns="45720" rIns="91440" bIns="45720" rtlCol="0" anchor="ctr"/>
          <a:lstStyle>
            <a:lvl1pPr algn="ctr">
              <a:defRPr sz="1200">
                <a:solidFill>
                  <a:schemeClr val="bg1"/>
                </a:solidFill>
                <a:latin typeface="Figtree" pitchFamily="2" charset="0"/>
              </a:defRPr>
            </a:lvl1pPr>
          </a:lstStyle>
          <a:p>
            <a:pPr algn="l"/>
            <a:r>
              <a:rPr lang="en-US"/>
              <a:t>Sample Running Footer Text Title</a:t>
            </a:r>
            <a:endParaRPr lang="en-US" dirty="0"/>
          </a:p>
        </p:txBody>
      </p:sp>
      <p:sp>
        <p:nvSpPr>
          <p:cNvPr id="6" name="Slide Number Placeholder 5">
            <a:extLst>
              <a:ext uri="{FF2B5EF4-FFF2-40B4-BE49-F238E27FC236}">
                <a16:creationId xmlns:a16="http://schemas.microsoft.com/office/drawing/2014/main" id="{3B01EF7A-D11F-719F-F586-D9CFC8E3D243}"/>
              </a:ext>
            </a:extLst>
          </p:cNvPr>
          <p:cNvSpPr>
            <a:spLocks noGrp="1"/>
          </p:cNvSpPr>
          <p:nvPr>
            <p:ph type="sldNum" sz="quarter" idx="4"/>
          </p:nvPr>
        </p:nvSpPr>
        <p:spPr>
          <a:xfrm>
            <a:off x="8835886" y="6173786"/>
            <a:ext cx="2743200" cy="365125"/>
          </a:xfrm>
          <a:prstGeom prst="rect">
            <a:avLst/>
          </a:prstGeom>
        </p:spPr>
        <p:txBody>
          <a:bodyPr vert="horz" lIns="91440" tIns="45720" rIns="91440" bIns="45720" rtlCol="0" anchor="ctr"/>
          <a:lstStyle>
            <a:lvl1pPr algn="r">
              <a:defRPr sz="1200">
                <a:solidFill>
                  <a:schemeClr val="bg1"/>
                </a:solidFill>
                <a:latin typeface="Figtree" pitchFamily="2" charset="0"/>
              </a:defRPr>
            </a:lvl1pPr>
          </a:lstStyle>
          <a:p>
            <a:fld id="{D45D32FB-C5F2-1940-B664-75E9AF43053F}" type="slidenum">
              <a:rPr lang="en-US" smtClean="0"/>
              <a:pPr/>
              <a:t>‹#›</a:t>
            </a:fld>
            <a:endParaRPr lang="en-US" dirty="0"/>
          </a:p>
        </p:txBody>
      </p:sp>
      <p:pic>
        <p:nvPicPr>
          <p:cNvPr id="8" name="Picture 7">
            <a:extLst>
              <a:ext uri="{FF2B5EF4-FFF2-40B4-BE49-F238E27FC236}">
                <a16:creationId xmlns:a16="http://schemas.microsoft.com/office/drawing/2014/main" id="{CBC4480A-0F01-455E-C566-70719B5FB240}"/>
              </a:ext>
            </a:extLst>
          </p:cNvPr>
          <p:cNvPicPr>
            <a:picLocks noChangeAspect="1"/>
          </p:cNvPicPr>
          <p:nvPr userDrawn="1"/>
        </p:nvPicPr>
        <p:blipFill>
          <a:blip r:embed="rId14"/>
          <a:srcRect/>
          <a:stretch/>
        </p:blipFill>
        <p:spPr>
          <a:xfrm>
            <a:off x="576681" y="6132281"/>
            <a:ext cx="1759015" cy="517587"/>
          </a:xfrm>
          <a:prstGeom prst="rect">
            <a:avLst/>
          </a:prstGeom>
        </p:spPr>
      </p:pic>
    </p:spTree>
    <p:extLst>
      <p:ext uri="{BB962C8B-B14F-4D97-AF65-F5344CB8AC3E}">
        <p14:creationId xmlns:p14="http://schemas.microsoft.com/office/powerpoint/2010/main" val="13809057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7" r:id="rId5"/>
    <p:sldLayoutId id="2147483688" r:id="rId6"/>
    <p:sldLayoutId id="2147483685" r:id="rId7"/>
    <p:sldLayoutId id="2147483684" r:id="rId8"/>
    <p:sldLayoutId id="2147483689" r:id="rId9"/>
    <p:sldLayoutId id="2147483686" r:id="rId10"/>
    <p:sldLayoutId id="2147483690" r:id="rId11"/>
    <p:sldLayoutId id="2147483691" r:id="rId12"/>
  </p:sldLayoutIdLst>
  <p:hf hdr="0" dt="0"/>
  <p:txStyles>
    <p:titleStyle>
      <a:lvl1pPr algn="l" defTabSz="914400" rtl="0" eaLnBrk="1" latinLnBrk="0" hangingPunct="1">
        <a:lnSpc>
          <a:spcPct val="90000"/>
        </a:lnSpc>
        <a:spcBef>
          <a:spcPct val="0"/>
        </a:spcBef>
        <a:buNone/>
        <a:defRPr sz="4400" b="1" i="0" kern="1200">
          <a:solidFill>
            <a:srgbClr val="174274"/>
          </a:solidFill>
          <a:latin typeface="Figtree" pitchFamily="2" charset="0"/>
          <a:ea typeface="+mj-ea"/>
          <a:cs typeface="+mj-cs"/>
        </a:defRPr>
      </a:lvl1pPr>
    </p:titleStyle>
    <p:bodyStyle>
      <a:lvl1pPr marL="342900" indent="-342900" algn="l" defTabSz="914400" rtl="0" eaLnBrk="1" latinLnBrk="0" hangingPunct="1">
        <a:lnSpc>
          <a:spcPts val="2600"/>
        </a:lnSpc>
        <a:spcBef>
          <a:spcPts val="0"/>
        </a:spcBef>
        <a:spcAft>
          <a:spcPts val="900"/>
        </a:spcAft>
        <a:buClr>
          <a:srgbClr val="E56E2A"/>
        </a:buClr>
        <a:buFont typeface="Arial" panose="020B0604020202020204" pitchFamily="34" charset="0"/>
        <a:buChar char="•"/>
        <a:defRPr sz="2200" kern="1200">
          <a:solidFill>
            <a:schemeClr val="tx1">
              <a:lumMod val="75000"/>
              <a:lumOff val="25000"/>
            </a:schemeClr>
          </a:solidFill>
          <a:latin typeface="Figtree" pitchFamily="2" charset="0"/>
          <a:ea typeface="+mn-ea"/>
          <a:cs typeface="+mn-cs"/>
        </a:defRPr>
      </a:lvl1pPr>
      <a:lvl2pPr marL="685800" indent="-228600" algn="l" defTabSz="914400" rtl="0" eaLnBrk="1" latinLnBrk="0" hangingPunct="1">
        <a:lnSpc>
          <a:spcPts val="2600"/>
        </a:lnSpc>
        <a:spcBef>
          <a:spcPts val="500"/>
        </a:spcBef>
        <a:spcAft>
          <a:spcPts val="900"/>
        </a:spcAft>
        <a:buClr>
          <a:srgbClr val="174274"/>
        </a:buClr>
        <a:buFont typeface="System Font Regular"/>
        <a:buChar char="–"/>
        <a:defRPr sz="2200" kern="1200">
          <a:solidFill>
            <a:schemeClr val="tx1">
              <a:lumMod val="75000"/>
              <a:lumOff val="25000"/>
            </a:schemeClr>
          </a:solidFill>
          <a:latin typeface="Figtree" pitchFamily="2" charset="0"/>
          <a:ea typeface="+mn-ea"/>
          <a:cs typeface="+mn-cs"/>
        </a:defRPr>
      </a:lvl2pPr>
      <a:lvl3pPr marL="1143000" indent="-228600" algn="l" defTabSz="914400" rtl="0" eaLnBrk="1" latinLnBrk="0" hangingPunct="1">
        <a:lnSpc>
          <a:spcPts val="2400"/>
        </a:lnSpc>
        <a:spcBef>
          <a:spcPts val="500"/>
        </a:spcBef>
        <a:spcAft>
          <a:spcPts val="900"/>
        </a:spcAft>
        <a:buClr>
          <a:srgbClr val="ECAA30"/>
        </a:buClr>
        <a:buFont typeface="Wingdings" pitchFamily="2" charset="2"/>
        <a:buChar char="§"/>
        <a:defRPr sz="2000" kern="1200">
          <a:solidFill>
            <a:schemeClr val="tx1">
              <a:lumMod val="75000"/>
              <a:lumOff val="25000"/>
            </a:schemeClr>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AAC7-6184-ADB3-0B94-BE3BDD225D73}"/>
              </a:ext>
            </a:extLst>
          </p:cNvPr>
          <p:cNvSpPr>
            <a:spLocks noGrp="1"/>
          </p:cNvSpPr>
          <p:nvPr>
            <p:ph type="ctrTitle"/>
          </p:nvPr>
        </p:nvSpPr>
        <p:spPr/>
        <p:txBody>
          <a:bodyPr/>
          <a:lstStyle/>
          <a:p>
            <a:r>
              <a:rPr lang="en-US" dirty="0"/>
              <a:t>SOAR Community Services</a:t>
            </a:r>
          </a:p>
        </p:txBody>
      </p:sp>
      <p:sp>
        <p:nvSpPr>
          <p:cNvPr id="3" name="Subtitle 2">
            <a:extLst>
              <a:ext uri="{FF2B5EF4-FFF2-40B4-BE49-F238E27FC236}">
                <a16:creationId xmlns:a16="http://schemas.microsoft.com/office/drawing/2014/main" id="{47809583-B88B-73C1-373C-9395505B2E5F}"/>
              </a:ext>
            </a:extLst>
          </p:cNvPr>
          <p:cNvSpPr>
            <a:spLocks noGrp="1"/>
          </p:cNvSpPr>
          <p:nvPr>
            <p:ph type="subTitle" idx="1"/>
          </p:nvPr>
        </p:nvSpPr>
        <p:spPr/>
        <p:txBody>
          <a:bodyPr/>
          <a:lstStyle/>
          <a:p>
            <a:r>
              <a:rPr lang="en-US" dirty="0"/>
              <a:t>Empowering people to achieve </a:t>
            </a:r>
            <a:br>
              <a:rPr lang="en-US" dirty="0"/>
            </a:br>
            <a:r>
              <a:rPr lang="en-US" dirty="0"/>
              <a:t>their vision of independence, health, </a:t>
            </a:r>
            <a:br>
              <a:rPr lang="en-US" dirty="0"/>
            </a:br>
            <a:r>
              <a:rPr lang="en-US" dirty="0"/>
              <a:t>and wellbeing</a:t>
            </a:r>
          </a:p>
        </p:txBody>
      </p:sp>
    </p:spTree>
    <p:extLst>
      <p:ext uri="{BB962C8B-B14F-4D97-AF65-F5344CB8AC3E}">
        <p14:creationId xmlns:p14="http://schemas.microsoft.com/office/powerpoint/2010/main" val="426612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BE74-D1F8-4896-9405-3AE8D20DD8F7}"/>
              </a:ext>
            </a:extLst>
          </p:cNvPr>
          <p:cNvSpPr>
            <a:spLocks noGrp="1"/>
          </p:cNvSpPr>
          <p:nvPr>
            <p:ph type="title"/>
          </p:nvPr>
        </p:nvSpPr>
        <p:spPr/>
        <p:txBody>
          <a:bodyPr>
            <a:normAutofit fontScale="90000"/>
          </a:bodyPr>
          <a:lstStyle/>
          <a:p>
            <a:r>
              <a:rPr lang="en-US" dirty="0"/>
              <a:t>CONCURRENT DISORDERS OUTPATIENT SERVICES </a:t>
            </a:r>
          </a:p>
        </p:txBody>
      </p:sp>
      <p:graphicFrame>
        <p:nvGraphicFramePr>
          <p:cNvPr id="6" name="Diagram 5">
            <a:extLst>
              <a:ext uri="{FF2B5EF4-FFF2-40B4-BE49-F238E27FC236}">
                <a16:creationId xmlns:a16="http://schemas.microsoft.com/office/drawing/2014/main" id="{2560FF78-6893-438E-A3CD-26BCBC17AE16}"/>
              </a:ext>
            </a:extLst>
          </p:cNvPr>
          <p:cNvGraphicFramePr/>
          <p:nvPr>
            <p:extLst>
              <p:ext uri="{D42A27DB-BD31-4B8C-83A1-F6EECF244321}">
                <p14:modId xmlns:p14="http://schemas.microsoft.com/office/powerpoint/2010/main" val="4113640640"/>
              </p:ext>
            </p:extLst>
          </p:nvPr>
        </p:nvGraphicFramePr>
        <p:xfrm>
          <a:off x="612914" y="1260629"/>
          <a:ext cx="10371579" cy="4613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0810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lstStyle/>
          <a:p>
            <a:r>
              <a:rPr lang="en-US" dirty="0"/>
              <a:t>CONCURRENT DISORDERS</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473884606"/>
              </p:ext>
            </p:extLst>
          </p:nvPr>
        </p:nvGraphicFramePr>
        <p:xfrm>
          <a:off x="471379" y="1504287"/>
          <a:ext cx="10956924" cy="42367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Individuals aged 12 and up who want to discuss their substance use or concurrent disorder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Family/loved ones of people who use substances</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2000" b="0" dirty="0">
                          <a:solidFill>
                            <a:schemeClr val="bg1"/>
                          </a:solidFill>
                        </a:rPr>
                        <a:t>Assessment and treatment planning, individualized support plans, referral to more intensive programs</a:t>
                      </a:r>
                    </a:p>
                    <a:p>
                      <a:r>
                        <a:rPr lang="en-US" sz="2000" b="0" dirty="0">
                          <a:solidFill>
                            <a:schemeClr val="bg1"/>
                          </a:solidFill>
                        </a:rPr>
                        <a:t>Use evidence-based assessment tool and approaches (MI, CBT, Stages of Change, DBT)</a:t>
                      </a:r>
                    </a:p>
                    <a:p>
                      <a:r>
                        <a:rPr lang="en-US" sz="2000" b="0" dirty="0">
                          <a:solidFill>
                            <a:schemeClr val="bg1"/>
                          </a:solidFill>
                        </a:rPr>
                        <a:t>Group programs including peer support, art therapy, relapse prevention, DBT skills </a:t>
                      </a:r>
                    </a:p>
                    <a:p>
                      <a:r>
                        <a:rPr lang="en-US" sz="2000" b="0" dirty="0">
                          <a:solidFill>
                            <a:schemeClr val="bg1"/>
                          </a:solidFill>
                        </a:rPr>
                        <a:t>Can do outreach to mitigate access barriers (including in hospital)</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Call 519 754 0253 Mon – Wed 830 – 7, Thurs – Fri 830 - 5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*Same day intake and assessment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*Evening appointments routinely offered</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3" name="Picture 2">
            <a:extLst>
              <a:ext uri="{FF2B5EF4-FFF2-40B4-BE49-F238E27FC236}">
                <a16:creationId xmlns:a16="http://schemas.microsoft.com/office/drawing/2014/main" id="{22E9F534-35C4-411D-B95E-D08A4414D665}"/>
              </a:ext>
            </a:extLst>
          </p:cNvPr>
          <p:cNvPicPr>
            <a:picLocks noChangeAspect="1"/>
          </p:cNvPicPr>
          <p:nvPr/>
        </p:nvPicPr>
        <p:blipFill>
          <a:blip r:embed="rId4"/>
          <a:stretch>
            <a:fillRect/>
          </a:stretch>
        </p:blipFill>
        <p:spPr>
          <a:xfrm>
            <a:off x="7991701" y="3257"/>
            <a:ext cx="3074618" cy="1537309"/>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4064809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BDF-6760-F958-0E7B-AB96055D6A6A}"/>
              </a:ext>
            </a:extLst>
          </p:cNvPr>
          <p:cNvSpPr>
            <a:spLocks noGrp="1"/>
          </p:cNvSpPr>
          <p:nvPr>
            <p:ph type="title"/>
          </p:nvPr>
        </p:nvSpPr>
        <p:spPr/>
        <p:txBody>
          <a:bodyPr/>
          <a:lstStyle/>
          <a:p>
            <a:r>
              <a:rPr lang="en-US" dirty="0"/>
              <a:t>OPEN GROUP SUPPORTS</a:t>
            </a:r>
          </a:p>
        </p:txBody>
      </p:sp>
      <p:pic>
        <p:nvPicPr>
          <p:cNvPr id="8" name="Content Placeholder 7">
            <a:extLst>
              <a:ext uri="{FF2B5EF4-FFF2-40B4-BE49-F238E27FC236}">
                <a16:creationId xmlns:a16="http://schemas.microsoft.com/office/drawing/2014/main" id="{5B9EB961-C50F-2E65-F0FD-B859C777595F}"/>
              </a:ext>
            </a:extLst>
          </p:cNvPr>
          <p:cNvPicPr>
            <a:picLocks noGrp="1" noChangeAspect="1"/>
          </p:cNvPicPr>
          <p:nvPr>
            <p:ph sz="half" idx="1"/>
          </p:nvPr>
        </p:nvPicPr>
        <p:blipFill>
          <a:blip r:embed="rId2"/>
          <a:stretch>
            <a:fillRect/>
          </a:stretch>
        </p:blipFill>
        <p:spPr>
          <a:xfrm>
            <a:off x="2317146" y="1752922"/>
            <a:ext cx="3103593" cy="3886200"/>
          </a:xfrm>
        </p:spPr>
      </p:pic>
      <p:pic>
        <p:nvPicPr>
          <p:cNvPr id="10" name="Content Placeholder 9">
            <a:extLst>
              <a:ext uri="{FF2B5EF4-FFF2-40B4-BE49-F238E27FC236}">
                <a16:creationId xmlns:a16="http://schemas.microsoft.com/office/drawing/2014/main" id="{618E7D29-735B-25A8-B0EF-6AED8607BD30}"/>
              </a:ext>
            </a:extLst>
          </p:cNvPr>
          <p:cNvPicPr>
            <a:picLocks noGrp="1" noChangeAspect="1"/>
          </p:cNvPicPr>
          <p:nvPr>
            <p:ph sz="half" idx="13"/>
          </p:nvPr>
        </p:nvPicPr>
        <p:blipFill>
          <a:blip r:embed="rId3"/>
          <a:stretch>
            <a:fillRect/>
          </a:stretch>
        </p:blipFill>
        <p:spPr>
          <a:xfrm>
            <a:off x="6560397" y="1752922"/>
            <a:ext cx="3091092" cy="3886200"/>
          </a:xfrm>
        </p:spPr>
      </p:pic>
      <p:sp>
        <p:nvSpPr>
          <p:cNvPr id="5" name="Slide Number Placeholder 4">
            <a:extLst>
              <a:ext uri="{FF2B5EF4-FFF2-40B4-BE49-F238E27FC236}">
                <a16:creationId xmlns:a16="http://schemas.microsoft.com/office/drawing/2014/main" id="{7FF4948D-A0AB-001F-06BA-B7762C38144C}"/>
              </a:ext>
            </a:extLst>
          </p:cNvPr>
          <p:cNvSpPr>
            <a:spLocks noGrp="1"/>
          </p:cNvSpPr>
          <p:nvPr>
            <p:ph type="sldNum" sz="quarter" idx="12"/>
          </p:nvPr>
        </p:nvSpPr>
        <p:spPr/>
        <p:txBody>
          <a:bodyPr/>
          <a:lstStyle/>
          <a:p>
            <a:fld id="{D45D32FB-C5F2-1940-B664-75E9AF43053F}" type="slidenum">
              <a:rPr lang="en-US" smtClean="0"/>
              <a:pPr/>
              <a:t>12</a:t>
            </a:fld>
            <a:endParaRPr lang="en-US" dirty="0"/>
          </a:p>
        </p:txBody>
      </p:sp>
    </p:spTree>
    <p:extLst>
      <p:ext uri="{BB962C8B-B14F-4D97-AF65-F5344CB8AC3E}">
        <p14:creationId xmlns:p14="http://schemas.microsoft.com/office/powerpoint/2010/main" val="303077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6971-5208-9724-9F3A-B06DF0E46C6E}"/>
              </a:ext>
            </a:extLst>
          </p:cNvPr>
          <p:cNvSpPr>
            <a:spLocks noGrp="1"/>
          </p:cNvSpPr>
          <p:nvPr>
            <p:ph type="title"/>
          </p:nvPr>
        </p:nvSpPr>
        <p:spPr/>
        <p:txBody>
          <a:bodyPr/>
          <a:lstStyle/>
          <a:p>
            <a:r>
              <a:rPr lang="en-US"/>
              <a:t>OPEN GROUP SUPPORTS</a:t>
            </a:r>
            <a:endParaRPr lang="en-US" dirty="0"/>
          </a:p>
        </p:txBody>
      </p:sp>
      <p:pic>
        <p:nvPicPr>
          <p:cNvPr id="8" name="Content Placeholder 7">
            <a:extLst>
              <a:ext uri="{FF2B5EF4-FFF2-40B4-BE49-F238E27FC236}">
                <a16:creationId xmlns:a16="http://schemas.microsoft.com/office/drawing/2014/main" id="{FB13FA59-0CBB-5699-6F91-4A15B0DBD6BF}"/>
              </a:ext>
            </a:extLst>
          </p:cNvPr>
          <p:cNvPicPr>
            <a:picLocks noGrp="1" noChangeAspect="1"/>
          </p:cNvPicPr>
          <p:nvPr>
            <p:ph sz="half" idx="1"/>
          </p:nvPr>
        </p:nvPicPr>
        <p:blipFill>
          <a:blip r:embed="rId2"/>
          <a:stretch>
            <a:fillRect/>
          </a:stretch>
        </p:blipFill>
        <p:spPr>
          <a:xfrm>
            <a:off x="507962" y="1758950"/>
            <a:ext cx="3069534" cy="3886200"/>
          </a:xfrm>
        </p:spPr>
      </p:pic>
      <p:pic>
        <p:nvPicPr>
          <p:cNvPr id="10" name="Content Placeholder 9">
            <a:extLst>
              <a:ext uri="{FF2B5EF4-FFF2-40B4-BE49-F238E27FC236}">
                <a16:creationId xmlns:a16="http://schemas.microsoft.com/office/drawing/2014/main" id="{EF66245C-6658-4B02-142C-FFF7718BB8FF}"/>
              </a:ext>
            </a:extLst>
          </p:cNvPr>
          <p:cNvPicPr>
            <a:picLocks noGrp="1" noChangeAspect="1"/>
          </p:cNvPicPr>
          <p:nvPr>
            <p:ph sz="half" idx="13"/>
          </p:nvPr>
        </p:nvPicPr>
        <p:blipFill>
          <a:blip r:embed="rId3"/>
          <a:stretch>
            <a:fillRect/>
          </a:stretch>
        </p:blipFill>
        <p:spPr>
          <a:xfrm>
            <a:off x="4190114" y="1758950"/>
            <a:ext cx="3027312" cy="3886200"/>
          </a:xfrm>
        </p:spPr>
      </p:pic>
      <p:sp>
        <p:nvSpPr>
          <p:cNvPr id="5" name="Slide Number Placeholder 4">
            <a:extLst>
              <a:ext uri="{FF2B5EF4-FFF2-40B4-BE49-F238E27FC236}">
                <a16:creationId xmlns:a16="http://schemas.microsoft.com/office/drawing/2014/main" id="{465A0501-0ECB-C2B1-D5C6-5DEB0AE5C46F}"/>
              </a:ext>
            </a:extLst>
          </p:cNvPr>
          <p:cNvSpPr>
            <a:spLocks noGrp="1"/>
          </p:cNvSpPr>
          <p:nvPr>
            <p:ph type="sldNum" sz="quarter" idx="12"/>
          </p:nvPr>
        </p:nvSpPr>
        <p:spPr/>
        <p:txBody>
          <a:bodyPr/>
          <a:lstStyle/>
          <a:p>
            <a:fld id="{D45D32FB-C5F2-1940-B664-75E9AF43053F}" type="slidenum">
              <a:rPr lang="en-US" smtClean="0"/>
              <a:pPr/>
              <a:t>13</a:t>
            </a:fld>
            <a:endParaRPr lang="en-US" dirty="0"/>
          </a:p>
        </p:txBody>
      </p:sp>
      <p:pic>
        <p:nvPicPr>
          <p:cNvPr id="4" name="Picture 3">
            <a:extLst>
              <a:ext uri="{FF2B5EF4-FFF2-40B4-BE49-F238E27FC236}">
                <a16:creationId xmlns:a16="http://schemas.microsoft.com/office/drawing/2014/main" id="{29DD33DF-FD15-D564-36A7-209F4D778789}"/>
              </a:ext>
            </a:extLst>
          </p:cNvPr>
          <p:cNvPicPr>
            <a:picLocks noChangeAspect="1"/>
          </p:cNvPicPr>
          <p:nvPr/>
        </p:nvPicPr>
        <p:blipFill>
          <a:blip r:embed="rId4"/>
          <a:stretch>
            <a:fillRect/>
          </a:stretch>
        </p:blipFill>
        <p:spPr>
          <a:xfrm>
            <a:off x="7702335" y="1751036"/>
            <a:ext cx="3069534" cy="3894114"/>
          </a:xfrm>
          <a:prstGeom prst="rect">
            <a:avLst/>
          </a:prstGeom>
        </p:spPr>
      </p:pic>
    </p:spTree>
    <p:extLst>
      <p:ext uri="{BB962C8B-B14F-4D97-AF65-F5344CB8AC3E}">
        <p14:creationId xmlns:p14="http://schemas.microsoft.com/office/powerpoint/2010/main" val="355725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normAutofit/>
          </a:bodyPr>
          <a:lstStyle/>
          <a:p>
            <a:r>
              <a:rPr lang="en-US" sz="3600" dirty="0"/>
              <a:t>RAAM – RAPID ACCESS ADDICTION MEDICINE</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4263727309"/>
              </p:ext>
            </p:extLst>
          </p:nvPr>
        </p:nvGraphicFramePr>
        <p:xfrm>
          <a:off x="622300" y="1758950"/>
          <a:ext cx="10956924" cy="33223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Individuals with substance use disorder or concurrent disorder</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2000" b="0" dirty="0">
                          <a:solidFill>
                            <a:schemeClr val="bg1"/>
                          </a:solidFill>
                        </a:rPr>
                        <a:t>Provide addiction medicine, counselling and case management for any/all substance use</a:t>
                      </a:r>
                    </a:p>
                    <a:p>
                      <a:r>
                        <a:rPr lang="en-US" sz="2000" b="0" dirty="0">
                          <a:solidFill>
                            <a:schemeClr val="bg1"/>
                          </a:solidFill>
                        </a:rPr>
                        <a:t>Access to psychiatry for identified patients</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Walk-ins welcome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Dunnville (140 Broad Street):  Mondays 9 am – 3 pm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Simcoe (32 Robinson St):  Thursdays 9 am – 3 pm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Brantford (320 Colborne St. E.):  Tuesdays 9 am – 6 pm, Wednesdays 9 am – 1 pm, and Fridays 9 am – 3 pm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Call 519 758 0008 for more information</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4" name="Picture 3">
            <a:extLst>
              <a:ext uri="{FF2B5EF4-FFF2-40B4-BE49-F238E27FC236}">
                <a16:creationId xmlns:a16="http://schemas.microsoft.com/office/drawing/2014/main" id="{055FDBBB-85B8-41A1-8A04-DD3EDA134F6F}"/>
              </a:ext>
            </a:extLst>
          </p:cNvPr>
          <p:cNvPicPr>
            <a:picLocks noChangeAspect="1"/>
          </p:cNvPicPr>
          <p:nvPr/>
        </p:nvPicPr>
        <p:blipFill>
          <a:blip r:embed="rId4"/>
          <a:stretch>
            <a:fillRect/>
          </a:stretch>
        </p:blipFill>
        <p:spPr>
          <a:xfrm>
            <a:off x="10045573" y="0"/>
            <a:ext cx="1847046" cy="184704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026842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lstStyle/>
          <a:p>
            <a:r>
              <a:rPr lang="en-US" dirty="0"/>
              <a:t>HARM REDUCTION</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1242861807"/>
              </p:ext>
            </p:extLst>
          </p:nvPr>
        </p:nvGraphicFramePr>
        <p:xfrm>
          <a:off x="622300" y="1758950"/>
          <a:ext cx="10956924" cy="21031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Anyone who needs supplies and/or uses substances</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2000" b="0" dirty="0">
                          <a:solidFill>
                            <a:schemeClr val="bg1"/>
                          </a:solidFill>
                        </a:rPr>
                        <a:t>Provide safe use supplies and naloxone to prevent harms associated with use such as infection, communicable disease transmission, and overdose</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133 Elgin Street: Monday to Friday 9 am – 5 pm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225 Fairview Drive: Monday to Wednesday 830 am – 7 pm, Thursday and Friday 830 am – 430 pm</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3" name="Picture 2">
            <a:extLst>
              <a:ext uri="{FF2B5EF4-FFF2-40B4-BE49-F238E27FC236}">
                <a16:creationId xmlns:a16="http://schemas.microsoft.com/office/drawing/2014/main" id="{13388319-E26A-4ACC-AB8F-441E2A0C4663}"/>
              </a:ext>
            </a:extLst>
          </p:cNvPr>
          <p:cNvPicPr>
            <a:picLocks noChangeAspect="1"/>
          </p:cNvPicPr>
          <p:nvPr/>
        </p:nvPicPr>
        <p:blipFill>
          <a:blip r:embed="rId4"/>
          <a:stretch>
            <a:fillRect/>
          </a:stretch>
        </p:blipFill>
        <p:spPr>
          <a:xfrm>
            <a:off x="9043235" y="0"/>
            <a:ext cx="1817318" cy="181731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62994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AEC9-35D7-4202-80A6-254B2DA35320}"/>
              </a:ext>
            </a:extLst>
          </p:cNvPr>
          <p:cNvSpPr>
            <a:spLocks noGrp="1"/>
          </p:cNvSpPr>
          <p:nvPr>
            <p:ph type="title"/>
          </p:nvPr>
        </p:nvSpPr>
        <p:spPr/>
        <p:txBody>
          <a:bodyPr>
            <a:normAutofit/>
          </a:bodyPr>
          <a:lstStyle/>
          <a:p>
            <a:r>
              <a:rPr lang="en-US" sz="3200" dirty="0"/>
              <a:t>WITHDRAWAL MANAGEMENT AND TREATMENT SERVICES</a:t>
            </a:r>
          </a:p>
        </p:txBody>
      </p:sp>
      <p:graphicFrame>
        <p:nvGraphicFramePr>
          <p:cNvPr id="6" name="Diagram 5">
            <a:extLst>
              <a:ext uri="{FF2B5EF4-FFF2-40B4-BE49-F238E27FC236}">
                <a16:creationId xmlns:a16="http://schemas.microsoft.com/office/drawing/2014/main" id="{DBFBD112-268B-4AC2-9EF1-1FB55B7B50DA}"/>
              </a:ext>
            </a:extLst>
          </p:cNvPr>
          <p:cNvGraphicFramePr/>
          <p:nvPr>
            <p:extLst>
              <p:ext uri="{D42A27DB-BD31-4B8C-83A1-F6EECF244321}">
                <p14:modId xmlns:p14="http://schemas.microsoft.com/office/powerpoint/2010/main" val="4143933937"/>
              </p:ext>
            </p:extLst>
          </p:nvPr>
        </p:nvGraphicFramePr>
        <p:xfrm>
          <a:off x="621511" y="719666"/>
          <a:ext cx="1001803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8558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lstStyle/>
          <a:p>
            <a:r>
              <a:rPr lang="en-US" dirty="0"/>
              <a:t>WITHDRAWAL MANAGEMENT</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784182189"/>
              </p:ext>
            </p:extLst>
          </p:nvPr>
        </p:nvGraphicFramePr>
        <p:xfrm>
          <a:off x="622300" y="1758950"/>
          <a:ext cx="10956924" cy="33223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Anyone aged 16 and older who requires residential support for safe                  withdrawal from substances</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Screen to determine eligibility (safety in program)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Comprehensive biopsychosocial supports from multidisciplinary team including NP, RPN, service coordinator, withdrawal management workers, and peer support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Provide guidance on other services that may be required or support while waiting</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Call for screening and bed availability 24/7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519 753 6222</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4" name="Picture 3">
            <a:extLst>
              <a:ext uri="{FF2B5EF4-FFF2-40B4-BE49-F238E27FC236}">
                <a16:creationId xmlns:a16="http://schemas.microsoft.com/office/drawing/2014/main" id="{F9BA6070-A74C-41ED-A363-498EB6F2ADC2}"/>
              </a:ext>
            </a:extLst>
          </p:cNvPr>
          <p:cNvPicPr>
            <a:picLocks noChangeAspect="1"/>
          </p:cNvPicPr>
          <p:nvPr/>
        </p:nvPicPr>
        <p:blipFill>
          <a:blip r:embed="rId4"/>
          <a:stretch>
            <a:fillRect/>
          </a:stretch>
        </p:blipFill>
        <p:spPr>
          <a:xfrm>
            <a:off x="9990856" y="0"/>
            <a:ext cx="1433732" cy="214635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588184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lstStyle/>
          <a:p>
            <a:r>
              <a:rPr lang="en-US" dirty="0"/>
              <a:t>DAY TREATMENT</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2249634862"/>
              </p:ext>
            </p:extLst>
          </p:nvPr>
        </p:nvGraphicFramePr>
        <p:xfrm>
          <a:off x="622300" y="1758950"/>
          <a:ext cx="10956924" cy="36271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Individuals aged 16 and older with an addiction or concurrent disorder who have been assessed as having a moderate to severe issue, and who wish to make some changes to their use</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2000" b="0" dirty="0">
                          <a:solidFill>
                            <a:schemeClr val="bg1"/>
                          </a:solidFill>
                        </a:rPr>
                        <a:t>5-week group therapeutic program using Stages of Change, CBT and DBT based content to support individual recovery process</a:t>
                      </a:r>
                    </a:p>
                    <a:p>
                      <a:r>
                        <a:rPr lang="en-US" sz="2000" b="0" dirty="0">
                          <a:solidFill>
                            <a:schemeClr val="bg1"/>
                          </a:solidFill>
                        </a:rPr>
                        <a:t>Includes 1 to 1 counselling, individualized support plans, connection to follow up support, access to peer support</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Individuals must have been assessed and referred using standard provincial assessment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Contact Concurrent Disorders Outpatient program for assessment (519 754 0253)</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4" name="Picture 3">
            <a:extLst>
              <a:ext uri="{FF2B5EF4-FFF2-40B4-BE49-F238E27FC236}">
                <a16:creationId xmlns:a16="http://schemas.microsoft.com/office/drawing/2014/main" id="{66431C63-9A52-4FA2-981C-A00F10664B48}"/>
              </a:ext>
            </a:extLst>
          </p:cNvPr>
          <p:cNvPicPr>
            <a:picLocks noChangeAspect="1"/>
          </p:cNvPicPr>
          <p:nvPr/>
        </p:nvPicPr>
        <p:blipFill>
          <a:blip r:embed="rId3"/>
          <a:stretch>
            <a:fillRect/>
          </a:stretch>
        </p:blipFill>
        <p:spPr>
          <a:xfrm>
            <a:off x="9806857" y="95315"/>
            <a:ext cx="1145634" cy="1715062"/>
          </a:xfrm>
          <a:prstGeom prst="ellipse">
            <a:avLst/>
          </a:prstGeom>
          <a:ln>
            <a:noFill/>
          </a:ln>
          <a:effectLst>
            <a:softEdge rad="112500"/>
          </a:effectLst>
        </p:spPr>
      </p:pic>
    </p:spTree>
    <p:extLst>
      <p:ext uri="{BB962C8B-B14F-4D97-AF65-F5344CB8AC3E}">
        <p14:creationId xmlns:p14="http://schemas.microsoft.com/office/powerpoint/2010/main" val="287570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lstStyle/>
          <a:p>
            <a:r>
              <a:rPr lang="en-US" dirty="0"/>
              <a:t>RESIDENTIAL TREATMENT</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755905218"/>
              </p:ext>
            </p:extLst>
          </p:nvPr>
        </p:nvGraphicFramePr>
        <p:xfrm>
          <a:off x="622300" y="1758950"/>
          <a:ext cx="10956924" cy="36271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Individuals aged 16 and older with an addiction or concurrent disorder who have been assessed as having a severe issue, who wish to make some changes to their use, and are unable to do so in the community</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2000" b="0" dirty="0">
                          <a:solidFill>
                            <a:schemeClr val="bg1"/>
                          </a:solidFill>
                        </a:rPr>
                        <a:t>5-week group therapeutic program using Stages of Change, CBT and DBT based content to support individual recovery process</a:t>
                      </a:r>
                    </a:p>
                    <a:p>
                      <a:r>
                        <a:rPr lang="en-US" sz="2000" b="0" dirty="0">
                          <a:solidFill>
                            <a:schemeClr val="bg1"/>
                          </a:solidFill>
                        </a:rPr>
                        <a:t>Includes 1 to 1 counselling, individualized support plans, transition plan, case management, access to peer support and art therapy</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Individuals must have been assessed and referred using standard provincial assessment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Contact Concurrent Disorders Outpatient program for assessment (519 754 0253)</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3" name="Picture 2">
            <a:extLst>
              <a:ext uri="{FF2B5EF4-FFF2-40B4-BE49-F238E27FC236}">
                <a16:creationId xmlns:a16="http://schemas.microsoft.com/office/drawing/2014/main" id="{E1DD761A-C595-4F42-8781-C6EF666F6371}"/>
              </a:ext>
            </a:extLst>
          </p:cNvPr>
          <p:cNvPicPr>
            <a:picLocks noChangeAspect="1"/>
          </p:cNvPicPr>
          <p:nvPr/>
        </p:nvPicPr>
        <p:blipFill>
          <a:blip r:embed="rId3"/>
          <a:stretch>
            <a:fillRect/>
          </a:stretch>
        </p:blipFill>
        <p:spPr>
          <a:xfrm>
            <a:off x="10099334" y="135830"/>
            <a:ext cx="1120581" cy="1677557"/>
          </a:xfrm>
          <a:prstGeom prst="ellipse">
            <a:avLst/>
          </a:prstGeom>
          <a:ln>
            <a:noFill/>
          </a:ln>
          <a:effectLst>
            <a:softEdge rad="112500"/>
          </a:effectLst>
        </p:spPr>
      </p:pic>
    </p:spTree>
    <p:extLst>
      <p:ext uri="{BB962C8B-B14F-4D97-AF65-F5344CB8AC3E}">
        <p14:creationId xmlns:p14="http://schemas.microsoft.com/office/powerpoint/2010/main" val="1679387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6D958-04ED-8CCF-A656-38DB7F1B34F5}"/>
              </a:ext>
            </a:extLst>
          </p:cNvPr>
          <p:cNvSpPr>
            <a:spLocks noGrp="1"/>
          </p:cNvSpPr>
          <p:nvPr>
            <p:ph type="ctrTitle"/>
          </p:nvPr>
        </p:nvSpPr>
        <p:spPr>
          <a:xfrm>
            <a:off x="562574" y="1514539"/>
            <a:ext cx="6951409" cy="1911061"/>
          </a:xfrm>
        </p:spPr>
        <p:txBody>
          <a:bodyPr/>
          <a:lstStyle/>
          <a:p>
            <a:r>
              <a:rPr lang="en-US" dirty="0"/>
              <a:t>Addictions and Mental Health</a:t>
            </a:r>
          </a:p>
        </p:txBody>
      </p:sp>
      <p:sp>
        <p:nvSpPr>
          <p:cNvPr id="2" name="Title 3">
            <a:extLst>
              <a:ext uri="{FF2B5EF4-FFF2-40B4-BE49-F238E27FC236}">
                <a16:creationId xmlns:a16="http://schemas.microsoft.com/office/drawing/2014/main" id="{ACE06649-E717-34B8-D924-6F3DD9C08BDD}"/>
              </a:ext>
            </a:extLst>
          </p:cNvPr>
          <p:cNvSpPr txBox="1">
            <a:spLocks/>
          </p:cNvSpPr>
          <p:nvPr/>
        </p:nvSpPr>
        <p:spPr>
          <a:xfrm>
            <a:off x="633596" y="3425600"/>
            <a:ext cx="9158475" cy="1911061"/>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1" i="0" kern="1200">
                <a:solidFill>
                  <a:srgbClr val="174274"/>
                </a:solidFill>
                <a:latin typeface="Figtree" pitchFamily="2" charset="0"/>
                <a:ea typeface="+mj-ea"/>
                <a:cs typeface="+mj-cs"/>
              </a:defRPr>
            </a:lvl1pPr>
          </a:lstStyle>
          <a:p>
            <a:r>
              <a:rPr lang="en-US" sz="3200" b="0" dirty="0"/>
              <a:t>Mary Dawdy, Crisis Services Manager </a:t>
            </a:r>
          </a:p>
          <a:p>
            <a:r>
              <a:rPr lang="en-US" sz="3200" b="0" dirty="0"/>
              <a:t>Julie Smith, Concurrent Disorders Program Manager </a:t>
            </a:r>
          </a:p>
        </p:txBody>
      </p:sp>
    </p:spTree>
    <p:extLst>
      <p:ext uri="{BB962C8B-B14F-4D97-AF65-F5344CB8AC3E}">
        <p14:creationId xmlns:p14="http://schemas.microsoft.com/office/powerpoint/2010/main" val="242336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E304-F784-FC3B-4658-49EF4004FCE5}"/>
              </a:ext>
            </a:extLst>
          </p:cNvPr>
          <p:cNvSpPr>
            <a:spLocks noGrp="1"/>
          </p:cNvSpPr>
          <p:nvPr>
            <p:ph type="title"/>
          </p:nvPr>
        </p:nvSpPr>
        <p:spPr/>
        <p:txBody>
          <a:bodyPr/>
          <a:lstStyle/>
          <a:p>
            <a:r>
              <a:rPr lang="en-US" dirty="0"/>
              <a:t>How you can support </a:t>
            </a:r>
          </a:p>
        </p:txBody>
      </p:sp>
      <p:sp>
        <p:nvSpPr>
          <p:cNvPr id="3" name="Content Placeholder 2">
            <a:extLst>
              <a:ext uri="{FF2B5EF4-FFF2-40B4-BE49-F238E27FC236}">
                <a16:creationId xmlns:a16="http://schemas.microsoft.com/office/drawing/2014/main" id="{4067C949-0DEA-8FD1-C5CC-71709CD9A9E0}"/>
              </a:ext>
            </a:extLst>
          </p:cNvPr>
          <p:cNvSpPr>
            <a:spLocks noGrp="1"/>
          </p:cNvSpPr>
          <p:nvPr>
            <p:ph sz="half" idx="1"/>
          </p:nvPr>
        </p:nvSpPr>
        <p:spPr/>
        <p:txBody>
          <a:bodyPr/>
          <a:lstStyle/>
          <a:p>
            <a:r>
              <a:rPr lang="en-US" dirty="0"/>
              <a:t>Share information, the crisis line and walk-in clinic are great ways to start connection to services</a:t>
            </a:r>
          </a:p>
          <a:p>
            <a:r>
              <a:rPr lang="en-US" dirty="0"/>
              <a:t>Having a welcoming and non-judgmental environment where parents or caregivers feel comfortable discussing concerns about their child’s or own mental health </a:t>
            </a:r>
          </a:p>
          <a:p>
            <a:r>
              <a:rPr lang="en-US" dirty="0"/>
              <a:t>Normalize help seeking. If a conversation comes up where you don’t know how to respond offer to connect them to a service that does. Call our crisis line together. </a:t>
            </a:r>
          </a:p>
          <a:p>
            <a:r>
              <a:rPr lang="en-US" dirty="0"/>
              <a:t>Follow up with parents to see if they were able to connect to the services you suggested. Offer additional support as needed. </a:t>
            </a:r>
          </a:p>
          <a:p>
            <a:r>
              <a:rPr lang="en-US" dirty="0"/>
              <a:t>Collaborate with services, if you think there is important information we should know, contact us. Consent from the client is required. </a:t>
            </a:r>
          </a:p>
          <a:p>
            <a:endParaRPr lang="en-US" dirty="0"/>
          </a:p>
        </p:txBody>
      </p:sp>
      <p:sp>
        <p:nvSpPr>
          <p:cNvPr id="4" name="Slide Number Placeholder 3">
            <a:extLst>
              <a:ext uri="{FF2B5EF4-FFF2-40B4-BE49-F238E27FC236}">
                <a16:creationId xmlns:a16="http://schemas.microsoft.com/office/drawing/2014/main" id="{30C9433E-F5E9-57B8-1452-5113728F3CBC}"/>
              </a:ext>
            </a:extLst>
          </p:cNvPr>
          <p:cNvSpPr>
            <a:spLocks noGrp="1"/>
          </p:cNvSpPr>
          <p:nvPr>
            <p:ph type="sldNum" sz="quarter" idx="12"/>
          </p:nvPr>
        </p:nvSpPr>
        <p:spPr/>
        <p:txBody>
          <a:bodyPr/>
          <a:lstStyle/>
          <a:p>
            <a:fld id="{D45D32FB-C5F2-1940-B664-75E9AF43053F}" type="slidenum">
              <a:rPr lang="en-US" smtClean="0"/>
              <a:pPr/>
              <a:t>20</a:t>
            </a:fld>
            <a:endParaRPr lang="en-US" dirty="0"/>
          </a:p>
        </p:txBody>
      </p:sp>
    </p:spTree>
    <p:extLst>
      <p:ext uri="{BB962C8B-B14F-4D97-AF65-F5344CB8AC3E}">
        <p14:creationId xmlns:p14="http://schemas.microsoft.com/office/powerpoint/2010/main" val="259443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684F-1053-A2AF-00CA-33BA02767875}"/>
              </a:ext>
            </a:extLst>
          </p:cNvPr>
          <p:cNvSpPr>
            <a:spLocks noGrp="1"/>
          </p:cNvSpPr>
          <p:nvPr>
            <p:ph type="title"/>
          </p:nvPr>
        </p:nvSpPr>
        <p:spPr/>
        <p:txBody>
          <a:bodyPr/>
          <a:lstStyle/>
          <a:p>
            <a:r>
              <a:rPr lang="en-US" dirty="0"/>
              <a:t>Signs to watch for </a:t>
            </a:r>
          </a:p>
        </p:txBody>
      </p:sp>
      <p:sp>
        <p:nvSpPr>
          <p:cNvPr id="3" name="Content Placeholder 2">
            <a:extLst>
              <a:ext uri="{FF2B5EF4-FFF2-40B4-BE49-F238E27FC236}">
                <a16:creationId xmlns:a16="http://schemas.microsoft.com/office/drawing/2014/main" id="{B0548555-9A6C-F9F2-4747-8C575E30433B}"/>
              </a:ext>
            </a:extLst>
          </p:cNvPr>
          <p:cNvSpPr>
            <a:spLocks noGrp="1"/>
          </p:cNvSpPr>
          <p:nvPr>
            <p:ph sz="half" idx="1"/>
          </p:nvPr>
        </p:nvSpPr>
        <p:spPr>
          <a:xfrm>
            <a:off x="315310" y="1397876"/>
            <a:ext cx="11529849" cy="4247550"/>
          </a:xfrm>
        </p:spPr>
        <p:txBody>
          <a:bodyPr/>
          <a:lstStyle/>
          <a:p>
            <a:r>
              <a:rPr lang="en-US" dirty="0"/>
              <a:t>You may notice a change in </a:t>
            </a:r>
            <a:r>
              <a:rPr lang="en-US" dirty="0" err="1"/>
              <a:t>behaviour</a:t>
            </a:r>
            <a:r>
              <a:rPr lang="en-US" dirty="0"/>
              <a:t>, such as irritability, withdrawing, aggression. Persistent worry, anxiety or preoccupation. </a:t>
            </a:r>
          </a:p>
          <a:p>
            <a:r>
              <a:rPr lang="en-US" dirty="0"/>
              <a:t>Frequent absences or lateness without explanation could be a sign of family stress</a:t>
            </a:r>
          </a:p>
          <a:p>
            <a:r>
              <a:rPr lang="en-US" dirty="0"/>
              <a:t>Neglecting personal hygiene or self-care or responsibilities at home or work </a:t>
            </a:r>
          </a:p>
          <a:p>
            <a:r>
              <a:rPr lang="en-US" dirty="0"/>
              <a:t>Signs of substance use may include bloodshot eyes, dilates pupils, tremors, slurred speech. </a:t>
            </a:r>
          </a:p>
          <a:p>
            <a:r>
              <a:rPr lang="en-US" dirty="0"/>
              <a:t>If a child expresses concerns or worries about a family member </a:t>
            </a:r>
            <a:r>
              <a:rPr lang="en-US" dirty="0" err="1"/>
              <a:t>behaviour</a:t>
            </a:r>
            <a:r>
              <a:rPr lang="en-US" dirty="0"/>
              <a:t> or wellbeing </a:t>
            </a:r>
          </a:p>
          <a:p>
            <a:r>
              <a:rPr lang="en-US" dirty="0"/>
              <a:t>Frequent arguments or tension in the home or signs of tension in the home.</a:t>
            </a:r>
          </a:p>
          <a:p>
            <a:r>
              <a:rPr lang="en-US" dirty="0"/>
              <a:t>It’s important for educators to approach these observations with sensitivity and discretion, respecting individuals' privacy. </a:t>
            </a:r>
          </a:p>
        </p:txBody>
      </p:sp>
      <p:sp>
        <p:nvSpPr>
          <p:cNvPr id="4" name="Slide Number Placeholder 3">
            <a:extLst>
              <a:ext uri="{FF2B5EF4-FFF2-40B4-BE49-F238E27FC236}">
                <a16:creationId xmlns:a16="http://schemas.microsoft.com/office/drawing/2014/main" id="{0A1F801A-873C-1DBA-6152-740112BCDC8B}"/>
              </a:ext>
            </a:extLst>
          </p:cNvPr>
          <p:cNvSpPr>
            <a:spLocks noGrp="1"/>
          </p:cNvSpPr>
          <p:nvPr>
            <p:ph type="sldNum" sz="quarter" idx="12"/>
          </p:nvPr>
        </p:nvSpPr>
        <p:spPr/>
        <p:txBody>
          <a:bodyPr/>
          <a:lstStyle/>
          <a:p>
            <a:fld id="{D45D32FB-C5F2-1940-B664-75E9AF43053F}" type="slidenum">
              <a:rPr lang="en-US" smtClean="0"/>
              <a:pPr/>
              <a:t>21</a:t>
            </a:fld>
            <a:endParaRPr lang="en-US" dirty="0"/>
          </a:p>
        </p:txBody>
      </p:sp>
    </p:spTree>
    <p:extLst>
      <p:ext uri="{BB962C8B-B14F-4D97-AF65-F5344CB8AC3E}">
        <p14:creationId xmlns:p14="http://schemas.microsoft.com/office/powerpoint/2010/main" val="100080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8902-1E85-9C35-DBA0-C425300ACFA7}"/>
              </a:ext>
            </a:extLst>
          </p:cNvPr>
          <p:cNvSpPr>
            <a:spLocks noGrp="1"/>
          </p:cNvSpPr>
          <p:nvPr>
            <p:ph type="title"/>
          </p:nvPr>
        </p:nvSpPr>
        <p:spPr/>
        <p:txBody>
          <a:bodyPr/>
          <a:lstStyle/>
          <a:p>
            <a:r>
              <a:rPr lang="en-US" dirty="0"/>
              <a:t>OUR APPROACH</a:t>
            </a:r>
          </a:p>
        </p:txBody>
      </p:sp>
      <p:sp>
        <p:nvSpPr>
          <p:cNvPr id="3" name="Content Placeholder 2">
            <a:extLst>
              <a:ext uri="{FF2B5EF4-FFF2-40B4-BE49-F238E27FC236}">
                <a16:creationId xmlns:a16="http://schemas.microsoft.com/office/drawing/2014/main" id="{592C3222-A99E-10FB-8F39-5B9B412334A8}"/>
              </a:ext>
            </a:extLst>
          </p:cNvPr>
          <p:cNvSpPr>
            <a:spLocks noGrp="1"/>
          </p:cNvSpPr>
          <p:nvPr>
            <p:ph sz="half" idx="1"/>
          </p:nvPr>
        </p:nvSpPr>
        <p:spPr>
          <a:xfrm>
            <a:off x="621511" y="1714837"/>
            <a:ext cx="10957575" cy="3886200"/>
          </a:xfrm>
        </p:spPr>
        <p:txBody>
          <a:bodyPr/>
          <a:lstStyle/>
          <a:p>
            <a:pPr marL="0" marR="0" lvl="0" indent="0" algn="l" defTabSz="457200" rtl="0" eaLnBrk="1" fontAlgn="auto" latinLnBrk="0" hangingPunct="1">
              <a:lnSpc>
                <a:spcPct val="100000"/>
              </a:lnSpc>
              <a:spcBef>
                <a:spcPct val="20000"/>
              </a:spcBef>
              <a:spcAft>
                <a:spcPts val="600"/>
              </a:spcAft>
              <a:buClr>
                <a:srgbClr val="305884"/>
              </a:buClr>
              <a:buSzPct val="92000"/>
              <a:buFont typeface="Wingdings 2" panose="05020102010507070707" pitchFamily="18" charset="2"/>
              <a:buNone/>
              <a:tabLst/>
              <a:defRPr/>
            </a:pPr>
            <a:r>
              <a:rPr kumimoji="0" lang="en-US" sz="2000" b="1" i="0" u="none" strike="noStrike" kern="1200" cap="none" spc="0" normalizeH="0" baseline="0" noProof="0" dirty="0">
                <a:ln>
                  <a:noFill/>
                </a:ln>
                <a:solidFill>
                  <a:schemeClr val="tx1"/>
                </a:solidFill>
                <a:effectLst/>
                <a:uLnTx/>
                <a:uFillTx/>
                <a:ea typeface="+mn-ea"/>
                <a:cs typeface="Times New Roman" pitchFamily="18" charset="0"/>
              </a:rPr>
              <a:t>To Clients…..</a:t>
            </a:r>
          </a:p>
          <a:p>
            <a:pPr marL="306000" marR="0" lvl="0" indent="-306000" algn="l" defTabSz="457200" rtl="0" eaLnBrk="1" fontAlgn="auto" latinLnBrk="0" hangingPunct="1">
              <a:lnSpc>
                <a:spcPct val="100000"/>
              </a:lnSpc>
              <a:spcBef>
                <a:spcPct val="20000"/>
              </a:spcBef>
              <a:spcAft>
                <a:spcPts val="600"/>
              </a:spcAft>
              <a:buClr>
                <a:srgbClr val="305884"/>
              </a:buClr>
              <a:buSzPct val="92000"/>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ea typeface="+mn-ea"/>
                <a:cs typeface="Times New Roman" pitchFamily="18" charset="0"/>
              </a:rPr>
              <a:t>Strengths-based (emphasize and build on individual strengths)</a:t>
            </a:r>
          </a:p>
          <a:p>
            <a:pPr marL="306000" marR="0" lvl="0" indent="-306000" algn="l" defTabSz="457200" rtl="0" eaLnBrk="1" fontAlgn="auto" latinLnBrk="0" hangingPunct="1">
              <a:lnSpc>
                <a:spcPct val="100000"/>
              </a:lnSpc>
              <a:spcBef>
                <a:spcPct val="20000"/>
              </a:spcBef>
              <a:spcAft>
                <a:spcPts val="600"/>
              </a:spcAft>
              <a:buClr>
                <a:srgbClr val="305884"/>
              </a:buClr>
              <a:buSzPct val="92000"/>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ea typeface="+mn-ea"/>
                <a:cs typeface="Times New Roman" pitchFamily="18" charset="0"/>
              </a:rPr>
              <a:t>Client-</a:t>
            </a:r>
            <a:r>
              <a:rPr kumimoji="0" lang="en-US" sz="2000" b="0" i="0" u="none" strike="noStrike" kern="1200" cap="none" spc="0" normalizeH="0" baseline="0" noProof="0" dirty="0" err="1">
                <a:ln>
                  <a:noFill/>
                </a:ln>
                <a:solidFill>
                  <a:schemeClr val="tx1"/>
                </a:solidFill>
                <a:effectLst/>
                <a:uLnTx/>
                <a:uFillTx/>
                <a:ea typeface="+mn-ea"/>
                <a:cs typeface="Times New Roman" pitchFamily="18" charset="0"/>
              </a:rPr>
              <a:t>centred</a:t>
            </a:r>
            <a:r>
              <a:rPr kumimoji="0" lang="en-US" sz="2000" b="0" i="0" u="none" strike="noStrike" kern="1200" cap="none" spc="0" normalizeH="0" baseline="0" noProof="0" dirty="0">
                <a:ln>
                  <a:noFill/>
                </a:ln>
                <a:solidFill>
                  <a:schemeClr val="tx1"/>
                </a:solidFill>
                <a:effectLst/>
                <a:uLnTx/>
                <a:uFillTx/>
                <a:ea typeface="+mn-ea"/>
                <a:cs typeface="Times New Roman" pitchFamily="18" charset="0"/>
              </a:rPr>
              <a:t> (seeing individuals as equal partners, matching to right care)</a:t>
            </a:r>
          </a:p>
          <a:p>
            <a:pPr marL="306000" marR="0" lvl="0" indent="-306000" algn="l" defTabSz="457200" rtl="0" eaLnBrk="1" fontAlgn="auto" latinLnBrk="0" hangingPunct="1">
              <a:lnSpc>
                <a:spcPct val="100000"/>
              </a:lnSpc>
              <a:spcBef>
                <a:spcPct val="20000"/>
              </a:spcBef>
              <a:spcAft>
                <a:spcPts val="600"/>
              </a:spcAft>
              <a:buClr>
                <a:srgbClr val="305884"/>
              </a:buClr>
              <a:buSzPct val="92000"/>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ea typeface="+mn-ea"/>
                <a:cs typeface="Times New Roman" pitchFamily="18" charset="0"/>
              </a:rPr>
              <a:t>Evidence-informed (guided by research and experiential evidence)</a:t>
            </a:r>
          </a:p>
          <a:p>
            <a:pPr marL="0" marR="0" lvl="0" indent="0" algn="l" defTabSz="457200" rtl="0" eaLnBrk="1" fontAlgn="auto" latinLnBrk="0" hangingPunct="1">
              <a:lnSpc>
                <a:spcPct val="100000"/>
              </a:lnSpc>
              <a:spcBef>
                <a:spcPct val="20000"/>
              </a:spcBef>
              <a:spcAft>
                <a:spcPts val="600"/>
              </a:spcAft>
              <a:buClr>
                <a:srgbClr val="305884"/>
              </a:buClr>
              <a:buSzPct val="92000"/>
              <a:buFont typeface="Wingdings 2" panose="05020102010507070707" pitchFamily="18" charset="2"/>
              <a:buNone/>
              <a:tabLst/>
              <a:defRPr/>
            </a:pPr>
            <a:endParaRPr kumimoji="0" lang="en-US" sz="2000" b="1" i="0" u="none" strike="noStrike" kern="1200" cap="none" spc="0" normalizeH="0" baseline="0" noProof="0" dirty="0">
              <a:ln>
                <a:noFill/>
              </a:ln>
              <a:solidFill>
                <a:schemeClr val="tx1"/>
              </a:solidFill>
              <a:effectLst/>
              <a:uLnTx/>
              <a:uFillTx/>
              <a:ea typeface="+mn-ea"/>
              <a:cs typeface="Times New Roman" pitchFamily="18" charset="0"/>
            </a:endParaRPr>
          </a:p>
          <a:p>
            <a:pPr marL="0" marR="0" lvl="0" indent="0" algn="l" defTabSz="457200" rtl="0" eaLnBrk="1" fontAlgn="auto" latinLnBrk="0" hangingPunct="1">
              <a:lnSpc>
                <a:spcPct val="100000"/>
              </a:lnSpc>
              <a:spcBef>
                <a:spcPct val="20000"/>
              </a:spcBef>
              <a:spcAft>
                <a:spcPts val="600"/>
              </a:spcAft>
              <a:buClr>
                <a:srgbClr val="305884"/>
              </a:buClr>
              <a:buSzPct val="92000"/>
              <a:buFont typeface="Wingdings 2" panose="05020102010507070707" pitchFamily="18" charset="2"/>
              <a:buNone/>
              <a:tabLst/>
              <a:defRPr/>
            </a:pPr>
            <a:r>
              <a:rPr kumimoji="0" lang="en-US" sz="2000" b="1" i="0" u="none" strike="noStrike" kern="1200" cap="none" spc="0" normalizeH="0" baseline="0" noProof="0" dirty="0">
                <a:ln>
                  <a:noFill/>
                </a:ln>
                <a:solidFill>
                  <a:schemeClr val="tx1"/>
                </a:solidFill>
                <a:effectLst/>
                <a:uLnTx/>
                <a:uFillTx/>
                <a:ea typeface="+mn-ea"/>
                <a:cs typeface="Times New Roman" pitchFamily="18" charset="0"/>
              </a:rPr>
              <a:t>To Programs and Services…..</a:t>
            </a:r>
          </a:p>
          <a:p>
            <a:pPr marL="306000" marR="0" lvl="0" indent="-306000" algn="l" defTabSz="457200" rtl="0" eaLnBrk="1" fontAlgn="auto" latinLnBrk="0" hangingPunct="1">
              <a:lnSpc>
                <a:spcPct val="100000"/>
              </a:lnSpc>
              <a:spcBef>
                <a:spcPct val="20000"/>
              </a:spcBef>
              <a:spcAft>
                <a:spcPts val="600"/>
              </a:spcAft>
              <a:buClr>
                <a:srgbClr val="305884"/>
              </a:buClr>
              <a:buSzPct val="92000"/>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ea typeface="+mn-ea"/>
                <a:cs typeface="Times New Roman" pitchFamily="18" charset="0"/>
              </a:rPr>
              <a:t>Data-driven (informed by data and factual information)</a:t>
            </a:r>
          </a:p>
          <a:p>
            <a:pPr marL="306000" marR="0" lvl="0" indent="-306000" algn="l" defTabSz="457200" rtl="0" eaLnBrk="1" fontAlgn="auto" latinLnBrk="0" hangingPunct="1">
              <a:lnSpc>
                <a:spcPct val="100000"/>
              </a:lnSpc>
              <a:spcBef>
                <a:spcPct val="20000"/>
              </a:spcBef>
              <a:spcAft>
                <a:spcPts val="600"/>
              </a:spcAft>
              <a:buClr>
                <a:srgbClr val="305884"/>
              </a:buClr>
              <a:buSzPct val="92000"/>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ea typeface="+mn-ea"/>
                <a:cs typeface="Times New Roman" pitchFamily="18" charset="0"/>
              </a:rPr>
              <a:t>Quality Improvement focused (continuous effort to provide better service)</a:t>
            </a:r>
          </a:p>
          <a:p>
            <a:endParaRPr lang="en-US" dirty="0"/>
          </a:p>
        </p:txBody>
      </p:sp>
      <p:sp>
        <p:nvSpPr>
          <p:cNvPr id="5" name="Slide Number Placeholder 4">
            <a:extLst>
              <a:ext uri="{FF2B5EF4-FFF2-40B4-BE49-F238E27FC236}">
                <a16:creationId xmlns:a16="http://schemas.microsoft.com/office/drawing/2014/main" id="{88C15D81-D2C3-2B9E-58A8-7C3E71F87C21}"/>
              </a:ext>
            </a:extLst>
          </p:cNvPr>
          <p:cNvSpPr>
            <a:spLocks noGrp="1"/>
          </p:cNvSpPr>
          <p:nvPr>
            <p:ph type="sldNum" sz="quarter" idx="12"/>
          </p:nvPr>
        </p:nvSpPr>
        <p:spPr/>
        <p:txBody>
          <a:bodyPr/>
          <a:lstStyle/>
          <a:p>
            <a:fld id="{D45D32FB-C5F2-1940-B664-75E9AF43053F}" type="slidenum">
              <a:rPr lang="en-US" smtClean="0"/>
              <a:pPr/>
              <a:t>3</a:t>
            </a:fld>
            <a:endParaRPr lang="en-US" dirty="0"/>
          </a:p>
        </p:txBody>
      </p:sp>
    </p:spTree>
    <p:extLst>
      <p:ext uri="{BB962C8B-B14F-4D97-AF65-F5344CB8AC3E}">
        <p14:creationId xmlns:p14="http://schemas.microsoft.com/office/powerpoint/2010/main" val="128907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9356-3DDB-3665-F84E-F6994325A23A}"/>
              </a:ext>
            </a:extLst>
          </p:cNvPr>
          <p:cNvSpPr>
            <a:spLocks noGrp="1"/>
          </p:cNvSpPr>
          <p:nvPr>
            <p:ph type="title"/>
          </p:nvPr>
        </p:nvSpPr>
        <p:spPr/>
        <p:txBody>
          <a:bodyPr/>
          <a:lstStyle/>
          <a:p>
            <a:r>
              <a:rPr lang="en-US" dirty="0"/>
              <a:t>ADDICTION AND MENTAL HEALTH (AMH)</a:t>
            </a:r>
          </a:p>
        </p:txBody>
      </p:sp>
      <p:sp>
        <p:nvSpPr>
          <p:cNvPr id="3" name="Content Placeholder 2">
            <a:extLst>
              <a:ext uri="{FF2B5EF4-FFF2-40B4-BE49-F238E27FC236}">
                <a16:creationId xmlns:a16="http://schemas.microsoft.com/office/drawing/2014/main" id="{D6C78532-EF10-1E91-F641-47B1E3963D4B}"/>
              </a:ext>
            </a:extLst>
          </p:cNvPr>
          <p:cNvSpPr>
            <a:spLocks noGrp="1"/>
          </p:cNvSpPr>
          <p:nvPr>
            <p:ph sz="half" idx="1"/>
          </p:nvPr>
        </p:nvSpPr>
        <p:spPr/>
        <p:txBody>
          <a:bodyPr/>
          <a:lstStyle/>
          <a:p>
            <a:pPr marL="228600" marR="0" lvl="0" indent="-228600" algn="l" defTabSz="457200" rtl="0" eaLnBrk="1" fontAlgn="auto" latinLnBrk="0" hangingPunct="1">
              <a:lnSpc>
                <a:spcPct val="100000"/>
              </a:lnSpc>
              <a:spcBef>
                <a:spcPct val="0"/>
              </a:spcBef>
              <a:spcAft>
                <a:spcPts val="1200"/>
              </a:spcAft>
              <a:buClrTx/>
              <a:buSzTx/>
              <a:buFontTx/>
              <a:buChar char="•"/>
              <a:tabLst/>
              <a:defRPr/>
            </a:pPr>
            <a:r>
              <a:rPr lang="en-US" altLang="en-US" dirty="0">
                <a:solidFill>
                  <a:srgbClr val="00205B"/>
                </a:solidFill>
                <a:latin typeface="Calibri"/>
              </a:rPr>
              <a:t>3 main program areas:</a:t>
            </a:r>
          </a:p>
          <a:p>
            <a:pPr lvl="1" indent="-228600">
              <a:spcBef>
                <a:spcPct val="0"/>
              </a:spcBef>
              <a:spcAft>
                <a:spcPts val="1200"/>
              </a:spcAft>
              <a:buClrTx/>
              <a:defRPr/>
            </a:pPr>
            <a:r>
              <a:rPr kumimoji="0" lang="en-US" altLang="en-US" b="0" i="0" u="none" strike="noStrike" kern="1200" cap="none" spc="0" normalizeH="0" baseline="0" noProof="0" dirty="0">
                <a:ln>
                  <a:noFill/>
                </a:ln>
                <a:solidFill>
                  <a:srgbClr val="00205B"/>
                </a:solidFill>
                <a:effectLst/>
                <a:uLnTx/>
                <a:uFillTx/>
                <a:latin typeface="Calibri"/>
                <a:ea typeface="+mn-ea"/>
                <a:cs typeface="+mn-cs"/>
              </a:rPr>
              <a:t>Crisis Services</a:t>
            </a:r>
          </a:p>
          <a:p>
            <a:pPr lvl="1" indent="-228600">
              <a:spcBef>
                <a:spcPct val="0"/>
              </a:spcBef>
              <a:spcAft>
                <a:spcPts val="1200"/>
              </a:spcAft>
              <a:buClrTx/>
              <a:defRPr/>
            </a:pPr>
            <a:r>
              <a:rPr lang="en-US" altLang="en-US" dirty="0">
                <a:solidFill>
                  <a:srgbClr val="00205B"/>
                </a:solidFill>
                <a:latin typeface="Calibri"/>
              </a:rPr>
              <a:t>Outpatient Concurrent Disorders</a:t>
            </a:r>
          </a:p>
          <a:p>
            <a:pPr lvl="1" indent="-228600">
              <a:spcBef>
                <a:spcPct val="0"/>
              </a:spcBef>
              <a:spcAft>
                <a:spcPts val="1200"/>
              </a:spcAft>
              <a:buClrTx/>
              <a:defRPr/>
            </a:pPr>
            <a:r>
              <a:rPr kumimoji="0" lang="en-US" altLang="en-US" b="0" i="0" u="none" strike="noStrike" kern="1200" cap="none" spc="0" normalizeH="0" baseline="0" noProof="0" dirty="0">
                <a:ln>
                  <a:noFill/>
                </a:ln>
                <a:solidFill>
                  <a:srgbClr val="00205B"/>
                </a:solidFill>
                <a:effectLst/>
                <a:uLnTx/>
                <a:uFillTx/>
                <a:latin typeface="Calibri"/>
                <a:ea typeface="+mn-ea"/>
                <a:cs typeface="+mn-cs"/>
              </a:rPr>
              <a:t>Withdrawal </a:t>
            </a:r>
            <a:r>
              <a:rPr lang="en-US" altLang="en-US" dirty="0">
                <a:solidFill>
                  <a:srgbClr val="00205B"/>
                </a:solidFill>
                <a:latin typeface="Calibri"/>
              </a:rPr>
              <a:t>Management and Treatment Services</a:t>
            </a:r>
            <a:endParaRPr kumimoji="0" lang="en-US" altLang="en-US" b="0" i="0" u="none" strike="noStrike" kern="1200" cap="none" spc="0" normalizeH="0" baseline="0" noProof="0" dirty="0">
              <a:ln>
                <a:noFill/>
              </a:ln>
              <a:solidFill>
                <a:srgbClr val="00205B"/>
              </a:solidFill>
              <a:effectLst/>
              <a:uLnTx/>
              <a:uFillTx/>
              <a:latin typeface="Calibri"/>
              <a:ea typeface="+mn-ea"/>
              <a:cs typeface="+mn-cs"/>
            </a:endParaRPr>
          </a:p>
          <a:p>
            <a:endParaRPr lang="en-US" dirty="0"/>
          </a:p>
        </p:txBody>
      </p:sp>
      <p:sp>
        <p:nvSpPr>
          <p:cNvPr id="5" name="Slide Number Placeholder 4">
            <a:extLst>
              <a:ext uri="{FF2B5EF4-FFF2-40B4-BE49-F238E27FC236}">
                <a16:creationId xmlns:a16="http://schemas.microsoft.com/office/drawing/2014/main" id="{7F7F1550-6AE5-E496-CEF6-5E24908AF299}"/>
              </a:ext>
            </a:extLst>
          </p:cNvPr>
          <p:cNvSpPr>
            <a:spLocks noGrp="1"/>
          </p:cNvSpPr>
          <p:nvPr>
            <p:ph type="sldNum" sz="quarter" idx="12"/>
          </p:nvPr>
        </p:nvSpPr>
        <p:spPr/>
        <p:txBody>
          <a:bodyPr/>
          <a:lstStyle/>
          <a:p>
            <a:fld id="{D45D32FB-C5F2-1940-B664-75E9AF43053F}" type="slidenum">
              <a:rPr lang="en-US" smtClean="0"/>
              <a:pPr/>
              <a:t>4</a:t>
            </a:fld>
            <a:endParaRPr lang="en-US" dirty="0"/>
          </a:p>
        </p:txBody>
      </p:sp>
    </p:spTree>
    <p:extLst>
      <p:ext uri="{BB962C8B-B14F-4D97-AF65-F5344CB8AC3E}">
        <p14:creationId xmlns:p14="http://schemas.microsoft.com/office/powerpoint/2010/main" val="250573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1385-C2EF-B239-8E51-134E798BC485}"/>
              </a:ext>
            </a:extLst>
          </p:cNvPr>
          <p:cNvSpPr>
            <a:spLocks noGrp="1"/>
          </p:cNvSpPr>
          <p:nvPr>
            <p:ph type="title"/>
          </p:nvPr>
        </p:nvSpPr>
        <p:spPr/>
        <p:txBody>
          <a:bodyPr/>
          <a:lstStyle/>
          <a:p>
            <a:r>
              <a:rPr lang="en-US" dirty="0"/>
              <a:t>CRISIS SERVICE CONTINUUM</a:t>
            </a:r>
          </a:p>
        </p:txBody>
      </p:sp>
      <p:sp>
        <p:nvSpPr>
          <p:cNvPr id="6" name="Slide Number Placeholder 5">
            <a:extLst>
              <a:ext uri="{FF2B5EF4-FFF2-40B4-BE49-F238E27FC236}">
                <a16:creationId xmlns:a16="http://schemas.microsoft.com/office/drawing/2014/main" id="{3E0A199E-79FE-FAE3-7728-B9F3B0A78962}"/>
              </a:ext>
            </a:extLst>
          </p:cNvPr>
          <p:cNvSpPr>
            <a:spLocks noGrp="1"/>
          </p:cNvSpPr>
          <p:nvPr>
            <p:ph type="sldNum" sz="quarter" idx="12"/>
          </p:nvPr>
        </p:nvSpPr>
        <p:spPr/>
        <p:txBody>
          <a:bodyPr/>
          <a:lstStyle/>
          <a:p>
            <a:fld id="{D45D32FB-C5F2-1940-B664-75E9AF43053F}" type="slidenum">
              <a:rPr lang="en-US" smtClean="0"/>
              <a:pPr/>
              <a:t>5</a:t>
            </a:fld>
            <a:endParaRPr lang="en-US" dirty="0"/>
          </a:p>
        </p:txBody>
      </p:sp>
      <p:graphicFrame>
        <p:nvGraphicFramePr>
          <p:cNvPr id="11" name="Content Placeholder 3">
            <a:extLst>
              <a:ext uri="{FF2B5EF4-FFF2-40B4-BE49-F238E27FC236}">
                <a16:creationId xmlns:a16="http://schemas.microsoft.com/office/drawing/2014/main" id="{B66C7FC5-E5D9-F80A-B893-4CCD561E3015}"/>
              </a:ext>
            </a:extLst>
          </p:cNvPr>
          <p:cNvGraphicFramePr>
            <a:graphicFrameLocks noGrp="1"/>
          </p:cNvGraphicFramePr>
          <p:nvPr>
            <p:ph sz="half" idx="13"/>
            <p:extLst>
              <p:ext uri="{D42A27DB-BD31-4B8C-83A1-F6EECF244321}">
                <p14:modId xmlns:p14="http://schemas.microsoft.com/office/powerpoint/2010/main" val="2288312735"/>
              </p:ext>
            </p:extLst>
          </p:nvPr>
        </p:nvGraphicFramePr>
        <p:xfrm>
          <a:off x="612775" y="1485900"/>
          <a:ext cx="10679113"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31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CB9D229-F1E1-B227-CE3B-4295F7E51F62}"/>
              </a:ext>
            </a:extLst>
          </p:cNvPr>
          <p:cNvSpPr>
            <a:spLocks noGrp="1"/>
          </p:cNvSpPr>
          <p:nvPr>
            <p:ph type="title"/>
          </p:nvPr>
        </p:nvSpPr>
        <p:spPr/>
        <p:txBody>
          <a:bodyPr/>
          <a:lstStyle/>
          <a:p>
            <a:r>
              <a:rPr lang="en-US" dirty="0"/>
              <a:t>CRISIS LINE</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2173486524"/>
              </p:ext>
            </p:extLst>
          </p:nvPr>
        </p:nvGraphicFramePr>
        <p:xfrm>
          <a:off x="622300" y="1758950"/>
          <a:ext cx="10956924" cy="21031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Support people experiencing mental health distress or situational “crisis”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Professionals or family member who need guidance on where to connect people</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2000" b="0" dirty="0">
                          <a:solidFill>
                            <a:schemeClr val="bg1"/>
                          </a:solidFill>
                        </a:rPr>
                        <a:t>Offer safety planning, coping strategies, connection to ongoing supports</a:t>
                      </a:r>
                    </a:p>
                    <a:p>
                      <a:r>
                        <a:rPr lang="en-US" sz="2000" b="0" dirty="0">
                          <a:solidFill>
                            <a:schemeClr val="bg1"/>
                          </a:solidFill>
                        </a:rPr>
                        <a:t>System navigation </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Available 24/7, 365 days a year</a:t>
                      </a:r>
                    </a:p>
                    <a:p>
                      <a:r>
                        <a:rPr lang="en-US" sz="2000" b="0" dirty="0">
                          <a:solidFill>
                            <a:schemeClr val="bg1"/>
                          </a:solidFill>
                        </a:rPr>
                        <a:t>Call 519-759-7188 OR 1-866-811-7188</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3" name="Picture 2">
            <a:extLst>
              <a:ext uri="{FF2B5EF4-FFF2-40B4-BE49-F238E27FC236}">
                <a16:creationId xmlns:a16="http://schemas.microsoft.com/office/drawing/2014/main" id="{5FC9AF46-F1F8-45A7-AEA7-0663F8E36574}"/>
              </a:ext>
            </a:extLst>
          </p:cNvPr>
          <p:cNvPicPr>
            <a:picLocks noChangeAspect="1"/>
          </p:cNvPicPr>
          <p:nvPr/>
        </p:nvPicPr>
        <p:blipFill>
          <a:blip r:embed="rId4"/>
          <a:stretch>
            <a:fillRect/>
          </a:stretch>
        </p:blipFill>
        <p:spPr>
          <a:xfrm>
            <a:off x="9715711" y="47511"/>
            <a:ext cx="2005758" cy="1810669"/>
          </a:xfrm>
          <a:prstGeom prst="ellipse">
            <a:avLst/>
          </a:prstGeom>
          <a:ln>
            <a:noFill/>
          </a:ln>
          <a:effectLst>
            <a:softEdge rad="112500"/>
          </a:effectLst>
        </p:spPr>
      </p:pic>
      <p:sp>
        <p:nvSpPr>
          <p:cNvPr id="5" name="TextBox 4">
            <a:extLst>
              <a:ext uri="{FF2B5EF4-FFF2-40B4-BE49-F238E27FC236}">
                <a16:creationId xmlns:a16="http://schemas.microsoft.com/office/drawing/2014/main" id="{14CCE48F-2EC9-4CC6-BEFD-BE8F39779E8D}"/>
              </a:ext>
            </a:extLst>
          </p:cNvPr>
          <p:cNvSpPr txBox="1"/>
          <p:nvPr/>
        </p:nvSpPr>
        <p:spPr>
          <a:xfrm>
            <a:off x="819862" y="4496291"/>
            <a:ext cx="8875391" cy="1077218"/>
          </a:xfrm>
          <a:prstGeom prst="rect">
            <a:avLst/>
          </a:prstGeom>
          <a:noFill/>
        </p:spPr>
        <p:txBody>
          <a:bodyPr wrap="square">
            <a:spAutoFit/>
          </a:bodyPr>
          <a:lstStyle/>
          <a:p>
            <a:r>
              <a:rPr lang="en-US" sz="1600" b="0" i="1" dirty="0">
                <a:solidFill>
                  <a:srgbClr val="241F1E"/>
                </a:solidFill>
                <a:effectLst/>
                <a:latin typeface="Calibri" panose="020F0502020204030204" pitchFamily="34" charset="0"/>
              </a:rPr>
              <a:t>St. Leonard’s Community Services is also a proud partner in 9-8-8, Canada’s new helpline for anyone who is thinking about suicide or who is worried about someone they know. As a 9-8-8 partner, we are part of a network of local, provincial and territorial, and national crisis lines across the country whose responders take 9-8-8 calls and texts.</a:t>
            </a:r>
            <a:endParaRPr lang="en-CA" sz="1600" dirty="0"/>
          </a:p>
        </p:txBody>
      </p:sp>
      <p:pic>
        <p:nvPicPr>
          <p:cNvPr id="1026" name="Picture 2" descr="text saying &quot;Proud partner in&quot; with a yellow circle and the numbers 9-8-8">
            <a:extLst>
              <a:ext uri="{FF2B5EF4-FFF2-40B4-BE49-F238E27FC236}">
                <a16:creationId xmlns:a16="http://schemas.microsoft.com/office/drawing/2014/main" id="{BC9EA5B9-15C1-D986-DE54-19B2A25BB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2814" y="3862070"/>
            <a:ext cx="1651551" cy="20545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9153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lstStyle/>
          <a:p>
            <a:r>
              <a:rPr lang="en-US" dirty="0"/>
              <a:t>MENTAL HEALTH WALK-IN</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540350682"/>
              </p:ext>
            </p:extLst>
          </p:nvPr>
        </p:nvGraphicFramePr>
        <p:xfrm>
          <a:off x="622300" y="1758950"/>
          <a:ext cx="10956924" cy="25603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Support people experiencing mental health distress or situational “crisis”</a:t>
                      </a: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2000" b="0" dirty="0">
                          <a:solidFill>
                            <a:schemeClr val="bg1"/>
                          </a:solidFill>
                        </a:rPr>
                        <a:t>Brief, solution focused counselling (</a:t>
                      </a:r>
                      <a:r>
                        <a:rPr lang="en-US" sz="2000" dirty="0">
                          <a:solidFill>
                            <a:schemeClr val="bg1"/>
                          </a:solidFill>
                        </a:rPr>
                        <a:t>increasing coping strategies, complete referrals, complete suicide risk assessments and safety plans</a:t>
                      </a:r>
                      <a:r>
                        <a:rPr lang="en-US" sz="2000" b="0" dirty="0">
                          <a:solidFill>
                            <a:schemeClr val="bg1"/>
                          </a:solidFill>
                        </a:rPr>
                        <a:t>)</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r>
                        <a:rPr lang="en-US" sz="2000" b="0" dirty="0">
                          <a:solidFill>
                            <a:schemeClr val="bg1"/>
                          </a:solidFill>
                        </a:rPr>
                        <a:t>No referral or appointment required, just show up! </a:t>
                      </a:r>
                    </a:p>
                    <a:p>
                      <a:endParaRPr lang="en-US" sz="2000" b="0" dirty="0">
                        <a:solidFill>
                          <a:schemeClr val="bg1"/>
                        </a:solidFill>
                      </a:endParaRPr>
                    </a:p>
                    <a:p>
                      <a:r>
                        <a:rPr lang="en-US" sz="2000" b="0" dirty="0">
                          <a:solidFill>
                            <a:schemeClr val="bg1"/>
                          </a:solidFill>
                        </a:rPr>
                        <a:t>225 Fairview Drive Unit 1: </a:t>
                      </a:r>
                    </a:p>
                    <a:p>
                      <a:r>
                        <a:rPr lang="en-US" sz="2000" b="0" dirty="0">
                          <a:solidFill>
                            <a:schemeClr val="bg1"/>
                          </a:solidFill>
                        </a:rPr>
                        <a:t>Mondays and Wednesdays 2 – 7 pm</a:t>
                      </a:r>
                    </a:p>
                    <a:p>
                      <a:endParaRPr lang="en-US" sz="1000" b="0" dirty="0">
                        <a:solidFill>
                          <a:schemeClr val="bg1"/>
                        </a:solidFill>
                      </a:endParaRPr>
                    </a:p>
                  </a:txBody>
                  <a:tcPr>
                    <a:solidFill>
                      <a:schemeClr val="accent5"/>
                    </a:solidFill>
                  </a:tcPr>
                </a:tc>
                <a:extLst>
                  <a:ext uri="{0D108BD9-81ED-4DB2-BD59-A6C34878D82A}">
                    <a16:rowId xmlns:a16="http://schemas.microsoft.com/office/drawing/2014/main" val="2368456894"/>
                  </a:ext>
                </a:extLst>
              </a:tr>
            </a:tbl>
          </a:graphicData>
        </a:graphic>
      </p:graphicFrame>
      <p:pic>
        <p:nvPicPr>
          <p:cNvPr id="3" name="Picture 2">
            <a:extLst>
              <a:ext uri="{FF2B5EF4-FFF2-40B4-BE49-F238E27FC236}">
                <a16:creationId xmlns:a16="http://schemas.microsoft.com/office/drawing/2014/main" id="{E5803AE9-58C5-4CC4-BFD8-BE7A2CC75069}"/>
              </a:ext>
            </a:extLst>
          </p:cNvPr>
          <p:cNvPicPr>
            <a:picLocks noChangeAspect="1"/>
          </p:cNvPicPr>
          <p:nvPr/>
        </p:nvPicPr>
        <p:blipFill>
          <a:blip r:embed="rId4"/>
          <a:stretch>
            <a:fillRect/>
          </a:stretch>
        </p:blipFill>
        <p:spPr>
          <a:xfrm>
            <a:off x="9682300" y="229760"/>
            <a:ext cx="1601988" cy="1446171"/>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798625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0F-5014-4E86-B023-AD277F4931C5}"/>
              </a:ext>
            </a:extLst>
          </p:cNvPr>
          <p:cNvSpPr>
            <a:spLocks noGrp="1"/>
          </p:cNvSpPr>
          <p:nvPr>
            <p:ph type="title"/>
          </p:nvPr>
        </p:nvSpPr>
        <p:spPr/>
        <p:txBody>
          <a:bodyPr>
            <a:normAutofit/>
          </a:bodyPr>
          <a:lstStyle/>
          <a:p>
            <a:r>
              <a:rPr lang="en-US" sz="3600" dirty="0"/>
              <a:t>CRISIS OUTREACH AND SUPPORT TEAM (COAST)</a:t>
            </a:r>
          </a:p>
        </p:txBody>
      </p:sp>
      <p:graphicFrame>
        <p:nvGraphicFramePr>
          <p:cNvPr id="6" name="Table 6">
            <a:extLst>
              <a:ext uri="{FF2B5EF4-FFF2-40B4-BE49-F238E27FC236}">
                <a16:creationId xmlns:a16="http://schemas.microsoft.com/office/drawing/2014/main" id="{18A45B80-756B-4964-8DD8-823647E8B9C0}"/>
              </a:ext>
            </a:extLst>
          </p:cNvPr>
          <p:cNvGraphicFramePr>
            <a:graphicFrameLocks noGrp="1"/>
          </p:cNvGraphicFramePr>
          <p:nvPr>
            <p:ph sz="half" idx="1"/>
            <p:extLst>
              <p:ext uri="{D42A27DB-BD31-4B8C-83A1-F6EECF244321}">
                <p14:modId xmlns:p14="http://schemas.microsoft.com/office/powerpoint/2010/main" val="1732837293"/>
              </p:ext>
            </p:extLst>
          </p:nvPr>
        </p:nvGraphicFramePr>
        <p:xfrm>
          <a:off x="622300" y="1758950"/>
          <a:ext cx="10956924" cy="356616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lt1"/>
                          </a:solidFill>
                          <a:effectLst/>
                          <a:latin typeface="+mn-lt"/>
                          <a:ea typeface="+mn-ea"/>
                          <a:cs typeface="+mn-cs"/>
                        </a:rPr>
                        <a:t>Our Crisis Outreach and Support Team (COAST) provides short-term (1 to 3 sessions) crisis stabilization support to individuals and families of any age.</a:t>
                      </a:r>
                      <a:endParaRPr lang="en-US" sz="2000" b="0" dirty="0">
                        <a:solidFill>
                          <a:schemeClr val="bg1"/>
                        </a:solidFill>
                      </a:endParaRP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1800" b="0" i="0" kern="1200" dirty="0">
                          <a:solidFill>
                            <a:schemeClr val="bg1"/>
                          </a:solidFill>
                          <a:effectLst/>
                          <a:latin typeface="+mn-lt"/>
                          <a:ea typeface="+mn-ea"/>
                          <a:cs typeface="+mn-cs"/>
                        </a:rPr>
                        <a:t>Work with you to develop a plan to manage the distressing situation and strength coping skills</a:t>
                      </a:r>
                    </a:p>
                    <a:p>
                      <a:r>
                        <a:rPr lang="en-US" sz="1800" b="0" i="0" kern="1200" dirty="0">
                          <a:solidFill>
                            <a:schemeClr val="bg1"/>
                          </a:solidFill>
                          <a:effectLst/>
                          <a:latin typeface="+mn-lt"/>
                          <a:ea typeface="+mn-ea"/>
                          <a:cs typeface="+mn-cs"/>
                        </a:rPr>
                        <a:t>Conduct risk assessment, safety plans, and use inventions to prevent further crisis</a:t>
                      </a:r>
                    </a:p>
                    <a:p>
                      <a:r>
                        <a:rPr lang="en-US" sz="1800" b="0" i="0" kern="1200" dirty="0">
                          <a:solidFill>
                            <a:schemeClr val="bg1"/>
                          </a:solidFill>
                          <a:effectLst/>
                          <a:latin typeface="+mn-lt"/>
                          <a:ea typeface="+mn-ea"/>
                          <a:cs typeface="+mn-cs"/>
                        </a:rPr>
                        <a:t>Provides referrals to internal and external resources</a:t>
                      </a:r>
                    </a:p>
                    <a:p>
                      <a:r>
                        <a:rPr lang="en-US" sz="1800" b="0" i="0" kern="1200" dirty="0">
                          <a:solidFill>
                            <a:schemeClr val="bg1"/>
                          </a:solidFill>
                          <a:effectLst/>
                          <a:latin typeface="+mn-lt"/>
                          <a:ea typeface="+mn-ea"/>
                          <a:cs typeface="+mn-cs"/>
                        </a:rPr>
                        <a:t>Provides a range of accessible services including outreach to your home or environment of your choosing, school, in office or virtual.</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Call the crisis line at 519-759-7188 to make a referral OR complete a COAST Referral Form and Fax to 226-401-3823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https://www.soarcs.ca/addictions-and-mental-health/program/crisis-outreach-and-support-team-coast</a:t>
                      </a:r>
                    </a:p>
                  </a:txBody>
                  <a:tcPr>
                    <a:solidFill>
                      <a:schemeClr val="accent5"/>
                    </a:solidFill>
                  </a:tcPr>
                </a:tc>
                <a:extLst>
                  <a:ext uri="{0D108BD9-81ED-4DB2-BD59-A6C34878D82A}">
                    <a16:rowId xmlns:a16="http://schemas.microsoft.com/office/drawing/2014/main" val="2368456894"/>
                  </a:ext>
                </a:extLst>
              </a:tr>
            </a:tbl>
          </a:graphicData>
        </a:graphic>
      </p:graphicFrame>
      <p:pic>
        <p:nvPicPr>
          <p:cNvPr id="3" name="Picture 2">
            <a:extLst>
              <a:ext uri="{FF2B5EF4-FFF2-40B4-BE49-F238E27FC236}">
                <a16:creationId xmlns:a16="http://schemas.microsoft.com/office/drawing/2014/main" id="{5266156F-D9C9-4E65-8E70-307D55AD0E72}"/>
              </a:ext>
            </a:extLst>
          </p:cNvPr>
          <p:cNvPicPr>
            <a:picLocks noChangeAspect="1"/>
          </p:cNvPicPr>
          <p:nvPr/>
        </p:nvPicPr>
        <p:blipFill>
          <a:blip r:embed="rId4"/>
          <a:stretch>
            <a:fillRect/>
          </a:stretch>
        </p:blipFill>
        <p:spPr>
          <a:xfrm>
            <a:off x="10072399" y="44110"/>
            <a:ext cx="1899604" cy="171484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05454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6BFE-9F7E-EEC1-C785-356C33D43019}"/>
              </a:ext>
            </a:extLst>
          </p:cNvPr>
          <p:cNvSpPr>
            <a:spLocks noGrp="1"/>
          </p:cNvSpPr>
          <p:nvPr>
            <p:ph type="title"/>
          </p:nvPr>
        </p:nvSpPr>
        <p:spPr/>
        <p:txBody>
          <a:bodyPr/>
          <a:lstStyle/>
          <a:p>
            <a:r>
              <a:rPr lang="en-US" dirty="0"/>
              <a:t>Mobile Crisis Response Team (MCRT) </a:t>
            </a:r>
          </a:p>
        </p:txBody>
      </p:sp>
      <p:sp>
        <p:nvSpPr>
          <p:cNvPr id="4" name="Slide Number Placeholder 3">
            <a:extLst>
              <a:ext uri="{FF2B5EF4-FFF2-40B4-BE49-F238E27FC236}">
                <a16:creationId xmlns:a16="http://schemas.microsoft.com/office/drawing/2014/main" id="{02CBC0B5-516A-96D4-3BBA-07059BFAC2BA}"/>
              </a:ext>
            </a:extLst>
          </p:cNvPr>
          <p:cNvSpPr>
            <a:spLocks noGrp="1"/>
          </p:cNvSpPr>
          <p:nvPr>
            <p:ph type="sldNum" sz="quarter" idx="12"/>
          </p:nvPr>
        </p:nvSpPr>
        <p:spPr/>
        <p:txBody>
          <a:bodyPr/>
          <a:lstStyle/>
          <a:p>
            <a:fld id="{D45D32FB-C5F2-1940-B664-75E9AF43053F}" type="slidenum">
              <a:rPr lang="en-US" smtClean="0"/>
              <a:pPr/>
              <a:t>9</a:t>
            </a:fld>
            <a:endParaRPr lang="en-US" dirty="0"/>
          </a:p>
        </p:txBody>
      </p:sp>
      <p:graphicFrame>
        <p:nvGraphicFramePr>
          <p:cNvPr id="8" name="Table 6">
            <a:extLst>
              <a:ext uri="{FF2B5EF4-FFF2-40B4-BE49-F238E27FC236}">
                <a16:creationId xmlns:a16="http://schemas.microsoft.com/office/drawing/2014/main" id="{509B3E73-A663-5267-EE77-790865C2DD80}"/>
              </a:ext>
            </a:extLst>
          </p:cNvPr>
          <p:cNvGraphicFramePr>
            <a:graphicFrameLocks noGrp="1"/>
          </p:cNvGraphicFramePr>
          <p:nvPr>
            <p:ph sz="half" idx="1"/>
            <p:extLst>
              <p:ext uri="{D42A27DB-BD31-4B8C-83A1-F6EECF244321}">
                <p14:modId xmlns:p14="http://schemas.microsoft.com/office/powerpoint/2010/main" val="3322167729"/>
              </p:ext>
            </p:extLst>
          </p:nvPr>
        </p:nvGraphicFramePr>
        <p:xfrm>
          <a:off x="622300" y="1758950"/>
          <a:ext cx="10956924" cy="3017520"/>
        </p:xfrm>
        <a:graphic>
          <a:graphicData uri="http://schemas.openxmlformats.org/drawingml/2006/table">
            <a:tbl>
              <a:tblPr firstRow="1" bandRow="1">
                <a:tableStyleId>{00A15C55-8517-42AA-B614-E9B94910E393}</a:tableStyleId>
              </a:tblPr>
              <a:tblGrid>
                <a:gridCol w="2423812">
                  <a:extLst>
                    <a:ext uri="{9D8B030D-6E8A-4147-A177-3AD203B41FA5}">
                      <a16:colId xmlns:a16="http://schemas.microsoft.com/office/drawing/2014/main" val="2916793454"/>
                    </a:ext>
                  </a:extLst>
                </a:gridCol>
                <a:gridCol w="8533112">
                  <a:extLst>
                    <a:ext uri="{9D8B030D-6E8A-4147-A177-3AD203B41FA5}">
                      <a16:colId xmlns:a16="http://schemas.microsoft.com/office/drawing/2014/main" val="1295361787"/>
                    </a:ext>
                  </a:extLst>
                </a:gridCol>
              </a:tblGrid>
              <a:tr h="370840">
                <a:tc>
                  <a:txBody>
                    <a:bodyPr/>
                    <a:lstStyle/>
                    <a:p>
                      <a:r>
                        <a:rPr lang="en-US" sz="2000" b="1" dirty="0">
                          <a:solidFill>
                            <a:schemeClr val="bg1"/>
                          </a:solidFill>
                        </a:rPr>
                        <a:t>Who they serve</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lt1"/>
                          </a:solidFill>
                          <a:effectLst/>
                          <a:latin typeface="+mn-lt"/>
                          <a:ea typeface="+mn-ea"/>
                          <a:cs typeface="+mn-cs"/>
                        </a:rPr>
                        <a:t>The Mobile Crisis Response Team (MCRRT) responds to 911 calls where mental health concerns and/or crises are identified.  The team pairs a Mental Health Specialist with a police officer from Brantford Police Services or Brant County OPP.</a:t>
                      </a:r>
                      <a:endParaRPr lang="en-US" sz="2000" b="0" dirty="0">
                        <a:solidFill>
                          <a:schemeClr val="bg1"/>
                        </a:solidFill>
                      </a:endParaRPr>
                    </a:p>
                  </a:txBody>
                  <a:tcPr>
                    <a:solidFill>
                      <a:schemeClr val="accent5"/>
                    </a:solidFill>
                  </a:tcPr>
                </a:tc>
                <a:extLst>
                  <a:ext uri="{0D108BD9-81ED-4DB2-BD59-A6C34878D82A}">
                    <a16:rowId xmlns:a16="http://schemas.microsoft.com/office/drawing/2014/main" val="2703347286"/>
                  </a:ext>
                </a:extLst>
              </a:tr>
              <a:tr h="370840">
                <a:tc>
                  <a:txBody>
                    <a:bodyPr/>
                    <a:lstStyle/>
                    <a:p>
                      <a:r>
                        <a:rPr lang="en-US" sz="2000" b="1" dirty="0">
                          <a:solidFill>
                            <a:schemeClr val="bg1"/>
                          </a:solidFill>
                        </a:rPr>
                        <a:t>What they do</a:t>
                      </a:r>
                    </a:p>
                  </a:txBody>
                  <a:tcPr>
                    <a:solidFill>
                      <a:schemeClr val="accent5">
                        <a:lumMod val="50000"/>
                      </a:schemeClr>
                    </a:solidFill>
                  </a:tcPr>
                </a:tc>
                <a:tc>
                  <a:txBody>
                    <a:bodyPr/>
                    <a:lstStyle/>
                    <a:p>
                      <a:r>
                        <a:rPr lang="en-US" sz="1800" b="0" i="0" kern="1200" dirty="0">
                          <a:solidFill>
                            <a:schemeClr val="bg1"/>
                          </a:solidFill>
                          <a:effectLst/>
                          <a:latin typeface="+mn-lt"/>
                          <a:ea typeface="+mn-ea"/>
                          <a:cs typeface="+mn-cs"/>
                        </a:rPr>
                        <a:t>Assessment of risk to the safety of the person and others</a:t>
                      </a:r>
                    </a:p>
                    <a:p>
                      <a:r>
                        <a:rPr lang="en-US" sz="1800" b="0" i="0" kern="1200" dirty="0">
                          <a:solidFill>
                            <a:schemeClr val="bg1"/>
                          </a:solidFill>
                          <a:effectLst/>
                          <a:latin typeface="+mn-lt"/>
                          <a:ea typeface="+mn-ea"/>
                          <a:cs typeface="+mn-cs"/>
                        </a:rPr>
                        <a:t>On-site safety planning     </a:t>
                      </a:r>
                    </a:p>
                    <a:p>
                      <a:r>
                        <a:rPr lang="en-US" sz="1800" b="0" i="0" kern="1200" dirty="0">
                          <a:solidFill>
                            <a:schemeClr val="bg1"/>
                          </a:solidFill>
                          <a:effectLst/>
                          <a:latin typeface="+mn-lt"/>
                          <a:ea typeface="+mn-ea"/>
                          <a:cs typeface="+mn-cs"/>
                        </a:rPr>
                        <a:t>De-escalation</a:t>
                      </a:r>
                    </a:p>
                    <a:p>
                      <a:r>
                        <a:rPr lang="en-US" sz="1800" b="0" i="0" kern="1200" dirty="0">
                          <a:solidFill>
                            <a:schemeClr val="bg1"/>
                          </a:solidFill>
                          <a:effectLst/>
                          <a:latin typeface="+mn-lt"/>
                          <a:ea typeface="+mn-ea"/>
                          <a:cs typeface="+mn-cs"/>
                        </a:rPr>
                        <a:t>Stabilization strategies</a:t>
                      </a:r>
                    </a:p>
                    <a:p>
                      <a:r>
                        <a:rPr lang="en-US" sz="1800" b="0" i="0" kern="1200" dirty="0">
                          <a:solidFill>
                            <a:schemeClr val="bg1"/>
                          </a:solidFill>
                          <a:effectLst/>
                          <a:latin typeface="+mn-lt"/>
                          <a:ea typeface="+mn-ea"/>
                          <a:cs typeface="+mn-cs"/>
                        </a:rPr>
                        <a:t>Referrals</a:t>
                      </a:r>
                    </a:p>
                  </a:txBody>
                  <a:tcPr>
                    <a:solidFill>
                      <a:schemeClr val="accent5"/>
                    </a:solidFill>
                  </a:tcPr>
                </a:tc>
                <a:extLst>
                  <a:ext uri="{0D108BD9-81ED-4DB2-BD59-A6C34878D82A}">
                    <a16:rowId xmlns:a16="http://schemas.microsoft.com/office/drawing/2014/main" val="181948960"/>
                  </a:ext>
                </a:extLst>
              </a:tr>
              <a:tr h="370840">
                <a:tc>
                  <a:txBody>
                    <a:bodyPr/>
                    <a:lstStyle/>
                    <a:p>
                      <a:r>
                        <a:rPr lang="en-US" sz="2000" b="1" dirty="0">
                          <a:solidFill>
                            <a:schemeClr val="bg1"/>
                          </a:solidFill>
                        </a:rPr>
                        <a:t>How to access</a:t>
                      </a:r>
                    </a:p>
                  </a:txBody>
                  <a:tcPr>
                    <a:solidFill>
                      <a:schemeClr val="accent5">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bg1"/>
                          </a:solidFill>
                          <a:effectLst/>
                          <a:latin typeface="+mn-lt"/>
                          <a:ea typeface="+mn-ea"/>
                          <a:cs typeface="+mn-cs"/>
                        </a:rPr>
                        <a:t>MCRT only responds to 911 calls.  Contact our Crisis Telephone Line for other crisis counselling support. </a:t>
                      </a:r>
                      <a:endParaRPr lang="en-US" sz="1800" b="0" dirty="0">
                        <a:solidFill>
                          <a:schemeClr val="bg1"/>
                        </a:solidFill>
                      </a:endParaRPr>
                    </a:p>
                  </a:txBody>
                  <a:tcPr>
                    <a:solidFill>
                      <a:schemeClr val="accent5"/>
                    </a:solidFill>
                  </a:tcPr>
                </a:tc>
                <a:extLst>
                  <a:ext uri="{0D108BD9-81ED-4DB2-BD59-A6C34878D82A}">
                    <a16:rowId xmlns:a16="http://schemas.microsoft.com/office/drawing/2014/main" val="2368456894"/>
                  </a:ext>
                </a:extLst>
              </a:tr>
            </a:tbl>
          </a:graphicData>
        </a:graphic>
      </p:graphicFrame>
    </p:spTree>
    <p:extLst>
      <p:ext uri="{BB962C8B-B14F-4D97-AF65-F5344CB8AC3E}">
        <p14:creationId xmlns:p14="http://schemas.microsoft.com/office/powerpoint/2010/main" val="1834887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3D172A6E9854DB4787987757DAB9E" ma:contentTypeVersion="15" ma:contentTypeDescription="Create a new document." ma:contentTypeScope="" ma:versionID="19b9a11146ad57b52f91a949dededa74">
  <xsd:schema xmlns:xsd="http://www.w3.org/2001/XMLSchema" xmlns:xs="http://www.w3.org/2001/XMLSchema" xmlns:p="http://schemas.microsoft.com/office/2006/metadata/properties" xmlns:ns2="ceaf24f9-ad84-4844-83d1-6ca6a8960e09" xmlns:ns3="89f088b6-6d40-43fa-a319-90085512dcdf" targetNamespace="http://schemas.microsoft.com/office/2006/metadata/properties" ma:root="true" ma:fieldsID="3fae01ae101042a76411d7e1c900e352" ns2:_="" ns3:_="">
    <xsd:import namespace="ceaf24f9-ad84-4844-83d1-6ca6a8960e09"/>
    <xsd:import namespace="89f088b6-6d40-43fa-a319-90085512dc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af24f9-ad84-4844-83d1-6ca6a8960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22beae5-d2bb-4710-9274-7eb3c172ec7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f088b6-6d40-43fa-a319-90085512dcd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d222b7a-4a76-481e-9635-864167227de3}" ma:internalName="TaxCatchAll" ma:showField="CatchAllData" ma:web="89f088b6-6d40-43fa-a319-90085512dcd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af24f9-ad84-4844-83d1-6ca6a8960e09">
      <Terms xmlns="http://schemas.microsoft.com/office/infopath/2007/PartnerControls"/>
    </lcf76f155ced4ddcb4097134ff3c332f>
    <TaxCatchAll xmlns="89f088b6-6d40-43fa-a319-90085512dcdf" xsi:nil="true"/>
  </documentManagement>
</p:properties>
</file>

<file path=customXml/itemProps1.xml><?xml version="1.0" encoding="utf-8"?>
<ds:datastoreItem xmlns:ds="http://schemas.openxmlformats.org/officeDocument/2006/customXml" ds:itemID="{9C3F093A-5DE7-4613-B989-B13378095305}"/>
</file>

<file path=customXml/itemProps2.xml><?xml version="1.0" encoding="utf-8"?>
<ds:datastoreItem xmlns:ds="http://schemas.openxmlformats.org/officeDocument/2006/customXml" ds:itemID="{DFE88899-D7B9-4668-AEC8-094D6C5FBEEE}"/>
</file>

<file path=customXml/itemProps3.xml><?xml version="1.0" encoding="utf-8"?>
<ds:datastoreItem xmlns:ds="http://schemas.openxmlformats.org/officeDocument/2006/customXml" ds:itemID="{56D4AB59-134F-4BB4-89E8-017C11BE992D}"/>
</file>

<file path=docProps/app.xml><?xml version="1.0" encoding="utf-8"?>
<Properties xmlns="http://schemas.openxmlformats.org/officeDocument/2006/extended-properties" xmlns:vt="http://schemas.openxmlformats.org/officeDocument/2006/docPropsVTypes">
  <TotalTime>2938</TotalTime>
  <Words>1667</Words>
  <Application>Microsoft Office PowerPoint</Application>
  <PresentationFormat>Widescreen</PresentationFormat>
  <Paragraphs>189</Paragraphs>
  <Slides>21</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Calibri</vt:lpstr>
      <vt:lpstr>CamptonLight</vt:lpstr>
      <vt:lpstr>Figtree</vt:lpstr>
      <vt:lpstr>Figtree Medium</vt:lpstr>
      <vt:lpstr>Figtree SemiBold</vt:lpstr>
      <vt:lpstr>Söhne</vt:lpstr>
      <vt:lpstr>System Font Regular</vt:lpstr>
      <vt:lpstr>Wingdings</vt:lpstr>
      <vt:lpstr>Wingdings 2</vt:lpstr>
      <vt:lpstr>Office Theme</vt:lpstr>
      <vt:lpstr>Custom Design</vt:lpstr>
      <vt:lpstr>SOAR Community Services</vt:lpstr>
      <vt:lpstr>Addictions and Mental Health</vt:lpstr>
      <vt:lpstr>OUR APPROACH</vt:lpstr>
      <vt:lpstr>ADDICTION AND MENTAL HEALTH (AMH)</vt:lpstr>
      <vt:lpstr>CRISIS SERVICE CONTINUUM</vt:lpstr>
      <vt:lpstr>CRISIS LINE</vt:lpstr>
      <vt:lpstr>MENTAL HEALTH WALK-IN</vt:lpstr>
      <vt:lpstr>CRISIS OUTREACH AND SUPPORT TEAM (COAST)</vt:lpstr>
      <vt:lpstr>Mobile Crisis Response Team (MCRT) </vt:lpstr>
      <vt:lpstr>CONCURRENT DISORDERS OUTPATIENT SERVICES </vt:lpstr>
      <vt:lpstr>CONCURRENT DISORDERS</vt:lpstr>
      <vt:lpstr>OPEN GROUP SUPPORTS</vt:lpstr>
      <vt:lpstr>OPEN GROUP SUPPORTS</vt:lpstr>
      <vt:lpstr>RAAM – RAPID ACCESS ADDICTION MEDICINE</vt:lpstr>
      <vt:lpstr>HARM REDUCTION</vt:lpstr>
      <vt:lpstr>WITHDRAWAL MANAGEMENT AND TREATMENT SERVICES</vt:lpstr>
      <vt:lpstr>WITHDRAWAL MANAGEMENT</vt:lpstr>
      <vt:lpstr>DAY TREATMENT</vt:lpstr>
      <vt:lpstr>RESIDENTIAL TREATMENT</vt:lpstr>
      <vt:lpstr>How you can support </vt:lpstr>
      <vt:lpstr>Signs to watch for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Emerald Lee</dc:creator>
  <cp:lastModifiedBy>Julie Smith</cp:lastModifiedBy>
  <cp:revision>91</cp:revision>
  <cp:lastPrinted>2024-04-22T19:57:03Z</cp:lastPrinted>
  <dcterms:created xsi:type="dcterms:W3CDTF">2024-01-17T22:06:47Z</dcterms:created>
  <dcterms:modified xsi:type="dcterms:W3CDTF">2024-04-24T11:58:38Z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0x010100E243D172A6E9854DB4787987757DAB9E</vt:lpwstr>
  </property>
</Properties>
</file>