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diagrams/data4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4.xml" ContentType="application/vnd.openxmlformats-officedocument.drawingml.diagramColors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drawing4.xml" ContentType="application/vnd.ms-office.drawingml.diagramDrawing+xml"/>
  <Override PartName="/ppt/diagrams/quickStyle4.xml" ContentType="application/vnd.openxmlformats-officedocument.drawingml.diagram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443" r:id="rId2"/>
    <p:sldId id="431" r:id="rId3"/>
    <p:sldId id="492" r:id="rId4"/>
    <p:sldId id="486" r:id="rId5"/>
    <p:sldId id="487" r:id="rId6"/>
    <p:sldId id="488" r:id="rId7"/>
    <p:sldId id="489" r:id="rId8"/>
    <p:sldId id="490" r:id="rId9"/>
    <p:sldId id="465" r:id="rId10"/>
    <p:sldId id="485" r:id="rId11"/>
    <p:sldId id="4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8DC63F"/>
    <a:srgbClr val="027FC4"/>
    <a:srgbClr val="F1D01F"/>
    <a:srgbClr val="F3C900"/>
    <a:srgbClr val="F1C400"/>
    <a:srgbClr val="FFCC00"/>
    <a:srgbClr val="00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2C9EF7-91C0-49DB-876E-8DF341C21004}" v="266" dt="2024-04-24T02:50:29.549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739" autoAdjust="0"/>
    <p:restoredTop sz="90240" autoAdjust="0"/>
  </p:normalViewPr>
  <p:slideViewPr>
    <p:cSldViewPr>
      <p:cViewPr varScale="1">
        <p:scale>
          <a:sx n="77" d="100"/>
          <a:sy n="77" d="100"/>
        </p:scale>
        <p:origin x="103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525281-F8B9-4367-8497-91ED388CD2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6C890F-B8A2-4D5E-A65D-95C1E32050A5}">
      <dgm:prSet/>
      <dgm:spPr/>
      <dgm:t>
        <a:bodyPr/>
        <a:lstStyle/>
        <a:p>
          <a:r>
            <a:rPr lang="en-US" dirty="0"/>
            <a:t>Not for profit children’s mental health agency</a:t>
          </a:r>
        </a:p>
      </dgm:t>
    </dgm:pt>
    <dgm:pt modelId="{9A57ED38-DE08-4BE4-BEC7-F86F83127725}" type="parTrans" cxnId="{E2C5206F-236C-4205-8C6D-60C1CAA17FEF}">
      <dgm:prSet/>
      <dgm:spPr/>
      <dgm:t>
        <a:bodyPr/>
        <a:lstStyle/>
        <a:p>
          <a:endParaRPr lang="en-US"/>
        </a:p>
      </dgm:t>
    </dgm:pt>
    <dgm:pt modelId="{4E58C2B2-79CD-4253-A967-631C4AF954FB}" type="sibTrans" cxnId="{E2C5206F-236C-4205-8C6D-60C1CAA17FEF}">
      <dgm:prSet/>
      <dgm:spPr/>
      <dgm:t>
        <a:bodyPr/>
        <a:lstStyle/>
        <a:p>
          <a:endParaRPr lang="en-US"/>
        </a:p>
      </dgm:t>
    </dgm:pt>
    <dgm:pt modelId="{AB0E7A37-90C1-4A23-81CF-461DF97A8CE2}">
      <dgm:prSet/>
      <dgm:spPr/>
      <dgm:t>
        <a:bodyPr/>
        <a:lstStyle/>
        <a:p>
          <a:r>
            <a:rPr lang="en-US" dirty="0"/>
            <a:t>We Provide services for children, youth and their families 0-18 years of age</a:t>
          </a:r>
        </a:p>
      </dgm:t>
    </dgm:pt>
    <dgm:pt modelId="{70F6A7E2-F772-482C-8611-6E9CCE56B17E}" type="parTrans" cxnId="{33836625-A50C-4A43-BCB1-4F38AD550A9C}">
      <dgm:prSet/>
      <dgm:spPr/>
      <dgm:t>
        <a:bodyPr/>
        <a:lstStyle/>
        <a:p>
          <a:endParaRPr lang="en-US"/>
        </a:p>
      </dgm:t>
    </dgm:pt>
    <dgm:pt modelId="{09E25BCD-5379-4B21-B723-B9C69DEB37C4}" type="sibTrans" cxnId="{33836625-A50C-4A43-BCB1-4F38AD550A9C}">
      <dgm:prSet/>
      <dgm:spPr/>
      <dgm:t>
        <a:bodyPr/>
        <a:lstStyle/>
        <a:p>
          <a:endParaRPr lang="en-US"/>
        </a:p>
      </dgm:t>
    </dgm:pt>
    <dgm:pt modelId="{0BC2E068-4E35-438C-9661-F48C7CC47A61}">
      <dgm:prSet/>
      <dgm:spPr/>
      <dgm:t>
        <a:bodyPr/>
        <a:lstStyle/>
        <a:p>
          <a:r>
            <a:rPr lang="en-US" dirty="0"/>
            <a:t>We provide a range of services that can be tailored to the needs of the children/youth and families</a:t>
          </a:r>
        </a:p>
      </dgm:t>
    </dgm:pt>
    <dgm:pt modelId="{6ACEF850-6934-41E6-AD11-FBCBE8C4D922}" type="parTrans" cxnId="{6E99F660-46B3-425C-AC00-283B0C18D032}">
      <dgm:prSet/>
      <dgm:spPr/>
      <dgm:t>
        <a:bodyPr/>
        <a:lstStyle/>
        <a:p>
          <a:endParaRPr lang="en-US"/>
        </a:p>
      </dgm:t>
    </dgm:pt>
    <dgm:pt modelId="{11187BFE-BEBB-4EE2-A7EB-0A2A878C004C}" type="sibTrans" cxnId="{6E99F660-46B3-425C-AC00-283B0C18D032}">
      <dgm:prSet/>
      <dgm:spPr/>
      <dgm:t>
        <a:bodyPr/>
        <a:lstStyle/>
        <a:p>
          <a:endParaRPr lang="en-US"/>
        </a:p>
      </dgm:t>
    </dgm:pt>
    <dgm:pt modelId="{1A677AD8-4E15-4DE3-AAA2-500201DC1435}">
      <dgm:prSet/>
      <dgm:spPr/>
      <dgm:t>
        <a:bodyPr/>
        <a:lstStyle/>
        <a:p>
          <a:r>
            <a:rPr lang="en-US" dirty="0"/>
            <a:t>We offer free mental health services</a:t>
          </a:r>
        </a:p>
      </dgm:t>
    </dgm:pt>
    <dgm:pt modelId="{D7B907C3-D2D2-4BDE-9346-332E552693AD}" type="parTrans" cxnId="{B2C9637C-9F1F-458C-A871-C163A99BA7C0}">
      <dgm:prSet/>
      <dgm:spPr/>
      <dgm:t>
        <a:bodyPr/>
        <a:lstStyle/>
        <a:p>
          <a:endParaRPr lang="en-US"/>
        </a:p>
      </dgm:t>
    </dgm:pt>
    <dgm:pt modelId="{C1366E6F-8CB9-4332-AB58-09318460C17E}" type="sibTrans" cxnId="{B2C9637C-9F1F-458C-A871-C163A99BA7C0}">
      <dgm:prSet/>
      <dgm:spPr/>
      <dgm:t>
        <a:bodyPr/>
        <a:lstStyle/>
        <a:p>
          <a:endParaRPr lang="en-US"/>
        </a:p>
      </dgm:t>
    </dgm:pt>
    <dgm:pt modelId="{E374ABA2-6EB4-4BE4-A5B2-B8E0D21844FF}">
      <dgm:prSet/>
      <dgm:spPr/>
      <dgm:t>
        <a:bodyPr/>
        <a:lstStyle/>
        <a:p>
          <a:r>
            <a:rPr lang="en-US" dirty="0"/>
            <a:t>In Brantford, we are the Lead agency for children and youth mental health</a:t>
          </a:r>
        </a:p>
      </dgm:t>
    </dgm:pt>
    <dgm:pt modelId="{8BE12698-51C8-46D8-997B-203DFEA3441C}" type="parTrans" cxnId="{40B3604B-9A11-48FD-956E-FADCE9AC5907}">
      <dgm:prSet/>
      <dgm:spPr/>
      <dgm:t>
        <a:bodyPr/>
        <a:lstStyle/>
        <a:p>
          <a:endParaRPr lang="en-US"/>
        </a:p>
      </dgm:t>
    </dgm:pt>
    <dgm:pt modelId="{045C4FBA-D2F5-40BD-AAB5-2C42D11EE2A3}" type="sibTrans" cxnId="{40B3604B-9A11-48FD-956E-FADCE9AC5907}">
      <dgm:prSet/>
      <dgm:spPr/>
      <dgm:t>
        <a:bodyPr/>
        <a:lstStyle/>
        <a:p>
          <a:endParaRPr lang="en-US"/>
        </a:p>
      </dgm:t>
    </dgm:pt>
    <dgm:pt modelId="{283382C8-401A-4E7B-85FF-CA9C2971EED0}" type="pres">
      <dgm:prSet presAssocID="{6C525281-F8B9-4367-8497-91ED388CD2EE}" presName="linear" presStyleCnt="0">
        <dgm:presLayoutVars>
          <dgm:animLvl val="lvl"/>
          <dgm:resizeHandles val="exact"/>
        </dgm:presLayoutVars>
      </dgm:prSet>
      <dgm:spPr/>
    </dgm:pt>
    <dgm:pt modelId="{DFA69FF4-C694-4FD8-81F8-AC26EEBC2F51}" type="pres">
      <dgm:prSet presAssocID="{976C890F-B8A2-4D5E-A65D-95C1E32050A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F53AF17-CD47-427C-ABB7-6E83B1BEEFB3}" type="pres">
      <dgm:prSet presAssocID="{4E58C2B2-79CD-4253-A967-631C4AF954FB}" presName="spacer" presStyleCnt="0"/>
      <dgm:spPr/>
    </dgm:pt>
    <dgm:pt modelId="{968B745C-7269-438C-92DF-36461A994497}" type="pres">
      <dgm:prSet presAssocID="{AB0E7A37-90C1-4A23-81CF-461DF97A8CE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1E8B15A-83FD-4324-B30C-92BEE8DA9733}" type="pres">
      <dgm:prSet presAssocID="{09E25BCD-5379-4B21-B723-B9C69DEB37C4}" presName="spacer" presStyleCnt="0"/>
      <dgm:spPr/>
    </dgm:pt>
    <dgm:pt modelId="{8A722413-5439-4B85-9BD1-C6D8BC9822E1}" type="pres">
      <dgm:prSet presAssocID="{0BC2E068-4E35-438C-9661-F48C7CC47A6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7551802-1790-431F-BC58-77C6FE676E96}" type="pres">
      <dgm:prSet presAssocID="{11187BFE-BEBB-4EE2-A7EB-0A2A878C004C}" presName="spacer" presStyleCnt="0"/>
      <dgm:spPr/>
    </dgm:pt>
    <dgm:pt modelId="{F9D71776-DBBB-44A4-BB7E-7DA936091EF3}" type="pres">
      <dgm:prSet presAssocID="{1A677AD8-4E15-4DE3-AAA2-500201DC143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9982367-ACDA-4E10-A5E0-CF3665FC4392}" type="pres">
      <dgm:prSet presAssocID="{C1366E6F-8CB9-4332-AB58-09318460C17E}" presName="spacer" presStyleCnt="0"/>
      <dgm:spPr/>
    </dgm:pt>
    <dgm:pt modelId="{0AB92DA0-7039-4D09-B9C4-8C07C4C32E40}" type="pres">
      <dgm:prSet presAssocID="{E374ABA2-6EB4-4BE4-A5B2-B8E0D21844F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7788614-D22E-4797-93DD-751E11A5D786}" type="presOf" srcId="{976C890F-B8A2-4D5E-A65D-95C1E32050A5}" destId="{DFA69FF4-C694-4FD8-81F8-AC26EEBC2F51}" srcOrd="0" destOrd="0" presId="urn:microsoft.com/office/officeart/2005/8/layout/vList2"/>
    <dgm:cxn modelId="{33836625-A50C-4A43-BCB1-4F38AD550A9C}" srcId="{6C525281-F8B9-4367-8497-91ED388CD2EE}" destId="{AB0E7A37-90C1-4A23-81CF-461DF97A8CE2}" srcOrd="1" destOrd="0" parTransId="{70F6A7E2-F772-482C-8611-6E9CCE56B17E}" sibTransId="{09E25BCD-5379-4B21-B723-B9C69DEB37C4}"/>
    <dgm:cxn modelId="{6E99F660-46B3-425C-AC00-283B0C18D032}" srcId="{6C525281-F8B9-4367-8497-91ED388CD2EE}" destId="{0BC2E068-4E35-438C-9661-F48C7CC47A61}" srcOrd="2" destOrd="0" parTransId="{6ACEF850-6934-41E6-AD11-FBCBE8C4D922}" sibTransId="{11187BFE-BEBB-4EE2-A7EB-0A2A878C004C}"/>
    <dgm:cxn modelId="{C500FD60-BDF2-40C5-AB05-D945EC7ED49C}" type="presOf" srcId="{E374ABA2-6EB4-4BE4-A5B2-B8E0D21844FF}" destId="{0AB92DA0-7039-4D09-B9C4-8C07C4C32E40}" srcOrd="0" destOrd="0" presId="urn:microsoft.com/office/officeart/2005/8/layout/vList2"/>
    <dgm:cxn modelId="{D5E60F61-929E-404A-9DD2-C41DF75FBCEB}" type="presOf" srcId="{6C525281-F8B9-4367-8497-91ED388CD2EE}" destId="{283382C8-401A-4E7B-85FF-CA9C2971EED0}" srcOrd="0" destOrd="0" presId="urn:microsoft.com/office/officeart/2005/8/layout/vList2"/>
    <dgm:cxn modelId="{40B3604B-9A11-48FD-956E-FADCE9AC5907}" srcId="{6C525281-F8B9-4367-8497-91ED388CD2EE}" destId="{E374ABA2-6EB4-4BE4-A5B2-B8E0D21844FF}" srcOrd="4" destOrd="0" parTransId="{8BE12698-51C8-46D8-997B-203DFEA3441C}" sibTransId="{045C4FBA-D2F5-40BD-AAB5-2C42D11EE2A3}"/>
    <dgm:cxn modelId="{E2C5206F-236C-4205-8C6D-60C1CAA17FEF}" srcId="{6C525281-F8B9-4367-8497-91ED388CD2EE}" destId="{976C890F-B8A2-4D5E-A65D-95C1E32050A5}" srcOrd="0" destOrd="0" parTransId="{9A57ED38-DE08-4BE4-BEC7-F86F83127725}" sibTransId="{4E58C2B2-79CD-4253-A967-631C4AF954FB}"/>
    <dgm:cxn modelId="{15824474-D8B7-4E96-A4DB-CD1D11F0E68A}" type="presOf" srcId="{AB0E7A37-90C1-4A23-81CF-461DF97A8CE2}" destId="{968B745C-7269-438C-92DF-36461A994497}" srcOrd="0" destOrd="0" presId="urn:microsoft.com/office/officeart/2005/8/layout/vList2"/>
    <dgm:cxn modelId="{B2C9637C-9F1F-458C-A871-C163A99BA7C0}" srcId="{6C525281-F8B9-4367-8497-91ED388CD2EE}" destId="{1A677AD8-4E15-4DE3-AAA2-500201DC1435}" srcOrd="3" destOrd="0" parTransId="{D7B907C3-D2D2-4BDE-9346-332E552693AD}" sibTransId="{C1366E6F-8CB9-4332-AB58-09318460C17E}"/>
    <dgm:cxn modelId="{691DF3C3-AE08-46B4-824E-C6FD4DA458E0}" type="presOf" srcId="{0BC2E068-4E35-438C-9661-F48C7CC47A61}" destId="{8A722413-5439-4B85-9BD1-C6D8BC9822E1}" srcOrd="0" destOrd="0" presId="urn:microsoft.com/office/officeart/2005/8/layout/vList2"/>
    <dgm:cxn modelId="{21F93CF0-DFD8-4958-B604-2F6D6B65643E}" type="presOf" srcId="{1A677AD8-4E15-4DE3-AAA2-500201DC1435}" destId="{F9D71776-DBBB-44A4-BB7E-7DA936091EF3}" srcOrd="0" destOrd="0" presId="urn:microsoft.com/office/officeart/2005/8/layout/vList2"/>
    <dgm:cxn modelId="{101225E1-17DA-4339-9127-6A03B2EFF98C}" type="presParOf" srcId="{283382C8-401A-4E7B-85FF-CA9C2971EED0}" destId="{DFA69FF4-C694-4FD8-81F8-AC26EEBC2F51}" srcOrd="0" destOrd="0" presId="urn:microsoft.com/office/officeart/2005/8/layout/vList2"/>
    <dgm:cxn modelId="{CEC3D50A-1FB1-4A5A-9BEB-90BABF6A0983}" type="presParOf" srcId="{283382C8-401A-4E7B-85FF-CA9C2971EED0}" destId="{6F53AF17-CD47-427C-ABB7-6E83B1BEEFB3}" srcOrd="1" destOrd="0" presId="urn:microsoft.com/office/officeart/2005/8/layout/vList2"/>
    <dgm:cxn modelId="{AEE9F13C-9D3F-4597-AD87-2BD3B3EB6A15}" type="presParOf" srcId="{283382C8-401A-4E7B-85FF-CA9C2971EED0}" destId="{968B745C-7269-438C-92DF-36461A994497}" srcOrd="2" destOrd="0" presId="urn:microsoft.com/office/officeart/2005/8/layout/vList2"/>
    <dgm:cxn modelId="{C128A275-7EDF-4181-98BB-376F035C3B6B}" type="presParOf" srcId="{283382C8-401A-4E7B-85FF-CA9C2971EED0}" destId="{A1E8B15A-83FD-4324-B30C-92BEE8DA9733}" srcOrd="3" destOrd="0" presId="urn:microsoft.com/office/officeart/2005/8/layout/vList2"/>
    <dgm:cxn modelId="{F0591B16-D028-4759-8904-A921C1EEA633}" type="presParOf" srcId="{283382C8-401A-4E7B-85FF-CA9C2971EED0}" destId="{8A722413-5439-4B85-9BD1-C6D8BC9822E1}" srcOrd="4" destOrd="0" presId="urn:microsoft.com/office/officeart/2005/8/layout/vList2"/>
    <dgm:cxn modelId="{87CDC101-A230-49CA-BBF8-ED1710FDF9A4}" type="presParOf" srcId="{283382C8-401A-4E7B-85FF-CA9C2971EED0}" destId="{A7551802-1790-431F-BC58-77C6FE676E96}" srcOrd="5" destOrd="0" presId="urn:microsoft.com/office/officeart/2005/8/layout/vList2"/>
    <dgm:cxn modelId="{2943C422-3DAA-4342-8B61-B4BC274F20AC}" type="presParOf" srcId="{283382C8-401A-4E7B-85FF-CA9C2971EED0}" destId="{F9D71776-DBBB-44A4-BB7E-7DA936091EF3}" srcOrd="6" destOrd="0" presId="urn:microsoft.com/office/officeart/2005/8/layout/vList2"/>
    <dgm:cxn modelId="{64AFED8D-CFBD-4097-BD9E-5B298B5D15A3}" type="presParOf" srcId="{283382C8-401A-4E7B-85FF-CA9C2971EED0}" destId="{69982367-ACDA-4E10-A5E0-CF3665FC4392}" srcOrd="7" destOrd="0" presId="urn:microsoft.com/office/officeart/2005/8/layout/vList2"/>
    <dgm:cxn modelId="{1C797EE3-040D-4DBC-B415-CD6C77F620FF}" type="presParOf" srcId="{283382C8-401A-4E7B-85FF-CA9C2971EED0}" destId="{0AB92DA0-7039-4D09-B9C4-8C07C4C32E4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EB1824-7B0C-4DF3-9468-FBD52268E9EF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19993B-C873-4446-9397-89E82344746B}">
      <dgm:prSet/>
      <dgm:spPr/>
      <dgm:t>
        <a:bodyPr/>
        <a:lstStyle/>
        <a:p>
          <a:r>
            <a:rPr lang="en-US"/>
            <a:t>Millies Milestones</a:t>
          </a:r>
        </a:p>
      </dgm:t>
    </dgm:pt>
    <dgm:pt modelId="{57B0BBE2-A120-47C8-B1BB-A533E24B1DEB}" type="parTrans" cxnId="{AF0E082C-B9F4-4E53-8B43-84B767593336}">
      <dgm:prSet/>
      <dgm:spPr/>
      <dgm:t>
        <a:bodyPr/>
        <a:lstStyle/>
        <a:p>
          <a:endParaRPr lang="en-US"/>
        </a:p>
      </dgm:t>
    </dgm:pt>
    <dgm:pt modelId="{F08793B1-C950-49BB-8142-FF03E9258AD3}" type="sibTrans" cxnId="{AF0E082C-B9F4-4E53-8B43-84B767593336}">
      <dgm:prSet/>
      <dgm:spPr/>
      <dgm:t>
        <a:bodyPr/>
        <a:lstStyle/>
        <a:p>
          <a:endParaRPr lang="en-US"/>
        </a:p>
      </dgm:t>
    </dgm:pt>
    <dgm:pt modelId="{B6866463-3E5E-4A7B-9988-39B607604EBF}">
      <dgm:prSet/>
      <dgm:spPr/>
      <dgm:t>
        <a:bodyPr/>
        <a:lstStyle/>
        <a:p>
          <a:r>
            <a:rPr lang="en-US"/>
            <a:t>Triple P</a:t>
          </a:r>
        </a:p>
      </dgm:t>
    </dgm:pt>
    <dgm:pt modelId="{D99B2484-1F46-4A17-9096-375A79058163}" type="parTrans" cxnId="{056A9071-5659-435B-AC0C-A51F0893F82F}">
      <dgm:prSet/>
      <dgm:spPr/>
      <dgm:t>
        <a:bodyPr/>
        <a:lstStyle/>
        <a:p>
          <a:endParaRPr lang="en-US"/>
        </a:p>
      </dgm:t>
    </dgm:pt>
    <dgm:pt modelId="{CFC0AE48-9014-487A-8974-5126EBD05BFE}" type="sibTrans" cxnId="{056A9071-5659-435B-AC0C-A51F0893F82F}">
      <dgm:prSet/>
      <dgm:spPr/>
      <dgm:t>
        <a:bodyPr/>
        <a:lstStyle/>
        <a:p>
          <a:endParaRPr lang="en-US"/>
        </a:p>
      </dgm:t>
    </dgm:pt>
    <dgm:pt modelId="{9D04D2F1-76D0-4E9E-A590-1A963415C0FA}">
      <dgm:prSet/>
      <dgm:spPr/>
      <dgm:t>
        <a:bodyPr/>
        <a:lstStyle/>
        <a:p>
          <a:r>
            <a:rPr lang="en-US"/>
            <a:t>Strongest Families</a:t>
          </a:r>
        </a:p>
      </dgm:t>
    </dgm:pt>
    <dgm:pt modelId="{625D8784-1898-46F7-862C-E4230F5254CF}" type="parTrans" cxnId="{30A9E774-E04E-46C3-81DE-504822D7A60C}">
      <dgm:prSet/>
      <dgm:spPr/>
      <dgm:t>
        <a:bodyPr/>
        <a:lstStyle/>
        <a:p>
          <a:endParaRPr lang="en-US"/>
        </a:p>
      </dgm:t>
    </dgm:pt>
    <dgm:pt modelId="{5F79068A-4139-4EC8-8909-108EEF3F5CE1}" type="sibTrans" cxnId="{30A9E774-E04E-46C3-81DE-504822D7A60C}">
      <dgm:prSet/>
      <dgm:spPr/>
      <dgm:t>
        <a:bodyPr/>
        <a:lstStyle/>
        <a:p>
          <a:endParaRPr lang="en-US"/>
        </a:p>
      </dgm:t>
    </dgm:pt>
    <dgm:pt modelId="{20A4DE1C-7FB3-4D44-8DCA-32AF06DA3717}">
      <dgm:prSet/>
      <dgm:spPr/>
      <dgm:t>
        <a:bodyPr/>
        <a:lstStyle/>
        <a:p>
          <a:r>
            <a:rPr lang="en-US"/>
            <a:t>Parents For Children’s Mental Health Support Group (PCMH)</a:t>
          </a:r>
        </a:p>
      </dgm:t>
    </dgm:pt>
    <dgm:pt modelId="{CCED6BD7-4BF4-4E91-871F-A266936132FE}" type="parTrans" cxnId="{04B6A026-AB10-4FA3-AF1F-65C9765A1583}">
      <dgm:prSet/>
      <dgm:spPr/>
      <dgm:t>
        <a:bodyPr/>
        <a:lstStyle/>
        <a:p>
          <a:endParaRPr lang="en-US"/>
        </a:p>
      </dgm:t>
    </dgm:pt>
    <dgm:pt modelId="{AB095B09-2A90-490C-AE37-11D76B723273}" type="sibTrans" cxnId="{04B6A026-AB10-4FA3-AF1F-65C9765A1583}">
      <dgm:prSet/>
      <dgm:spPr/>
      <dgm:t>
        <a:bodyPr/>
        <a:lstStyle/>
        <a:p>
          <a:endParaRPr lang="en-US"/>
        </a:p>
      </dgm:t>
    </dgm:pt>
    <dgm:pt modelId="{C9342660-DAF9-4616-9F96-1919BDA92A70}">
      <dgm:prSet/>
      <dgm:spPr/>
      <dgm:t>
        <a:bodyPr/>
        <a:lstStyle/>
        <a:p>
          <a:r>
            <a:rPr lang="en-US"/>
            <a:t>Office Based Counselling </a:t>
          </a:r>
        </a:p>
      </dgm:t>
    </dgm:pt>
    <dgm:pt modelId="{DCA3489F-1BEC-42AB-93A7-FD16B845157E}" type="parTrans" cxnId="{05C174AA-5014-4716-87B6-96445C26D070}">
      <dgm:prSet/>
      <dgm:spPr/>
      <dgm:t>
        <a:bodyPr/>
        <a:lstStyle/>
        <a:p>
          <a:endParaRPr lang="en-US"/>
        </a:p>
      </dgm:t>
    </dgm:pt>
    <dgm:pt modelId="{9C9F6937-CD57-4592-810E-B98F1BDBC565}" type="sibTrans" cxnId="{05C174AA-5014-4716-87B6-96445C26D070}">
      <dgm:prSet/>
      <dgm:spPr/>
      <dgm:t>
        <a:bodyPr/>
        <a:lstStyle/>
        <a:p>
          <a:endParaRPr lang="en-US"/>
        </a:p>
      </dgm:t>
    </dgm:pt>
    <dgm:pt modelId="{148F5FAC-3EAA-49BB-8686-AF0B4736C920}">
      <dgm:prSet/>
      <dgm:spPr/>
      <dgm:t>
        <a:bodyPr/>
        <a:lstStyle/>
        <a:p>
          <a:r>
            <a:rPr lang="en-US"/>
            <a:t>Intensive Child and Family Services </a:t>
          </a:r>
        </a:p>
      </dgm:t>
    </dgm:pt>
    <dgm:pt modelId="{A3DEAECA-5137-4DE5-BEA1-18F6C1934BAF}" type="parTrans" cxnId="{1FE5D2BE-46E3-43A3-A471-8F9CEA68D434}">
      <dgm:prSet/>
      <dgm:spPr/>
      <dgm:t>
        <a:bodyPr/>
        <a:lstStyle/>
        <a:p>
          <a:endParaRPr lang="en-US"/>
        </a:p>
      </dgm:t>
    </dgm:pt>
    <dgm:pt modelId="{E0BEBE45-B4F8-420F-9A8D-EC9FA6096813}" type="sibTrans" cxnId="{1FE5D2BE-46E3-43A3-A471-8F9CEA68D434}">
      <dgm:prSet/>
      <dgm:spPr/>
      <dgm:t>
        <a:bodyPr/>
        <a:lstStyle/>
        <a:p>
          <a:endParaRPr lang="en-US"/>
        </a:p>
      </dgm:t>
    </dgm:pt>
    <dgm:pt modelId="{D39A3247-CFEC-47A7-9441-71E8DB0FD71B}">
      <dgm:prSet/>
      <dgm:spPr/>
      <dgm:t>
        <a:bodyPr/>
        <a:lstStyle/>
        <a:p>
          <a:r>
            <a:rPr lang="en-US"/>
            <a:t>Daycare Consultations</a:t>
          </a:r>
        </a:p>
      </dgm:t>
    </dgm:pt>
    <dgm:pt modelId="{FDB189DC-52A1-4667-A061-FF365F1531EB}" type="parTrans" cxnId="{224D2E88-2223-40D4-84D9-72CEC54E25F2}">
      <dgm:prSet/>
      <dgm:spPr/>
      <dgm:t>
        <a:bodyPr/>
        <a:lstStyle/>
        <a:p>
          <a:endParaRPr lang="en-US"/>
        </a:p>
      </dgm:t>
    </dgm:pt>
    <dgm:pt modelId="{BDC38E71-45D8-4DD3-BC19-17544C0FE312}" type="sibTrans" cxnId="{224D2E88-2223-40D4-84D9-72CEC54E25F2}">
      <dgm:prSet/>
      <dgm:spPr/>
      <dgm:t>
        <a:bodyPr/>
        <a:lstStyle/>
        <a:p>
          <a:endParaRPr lang="en-US"/>
        </a:p>
      </dgm:t>
    </dgm:pt>
    <dgm:pt modelId="{7A08BDD0-EE35-4BA8-9A67-0D67C8509419}">
      <dgm:prSet/>
      <dgm:spPr/>
      <dgm:t>
        <a:bodyPr/>
        <a:lstStyle/>
        <a:p>
          <a:r>
            <a:rPr lang="en-US" dirty="0"/>
            <a:t>Autism Services</a:t>
          </a:r>
        </a:p>
      </dgm:t>
    </dgm:pt>
    <dgm:pt modelId="{C8CCDF03-458F-4DEB-B30E-82538401B639}" type="parTrans" cxnId="{35994814-DACD-4AB8-B0E1-6EF032A15389}">
      <dgm:prSet/>
      <dgm:spPr/>
      <dgm:t>
        <a:bodyPr/>
        <a:lstStyle/>
        <a:p>
          <a:endParaRPr lang="en-CA"/>
        </a:p>
      </dgm:t>
    </dgm:pt>
    <dgm:pt modelId="{1210ACF9-CE35-49C6-90F1-0050E3DC90ED}" type="sibTrans" cxnId="{35994814-DACD-4AB8-B0E1-6EF032A15389}">
      <dgm:prSet/>
      <dgm:spPr/>
      <dgm:t>
        <a:bodyPr/>
        <a:lstStyle/>
        <a:p>
          <a:endParaRPr lang="en-CA"/>
        </a:p>
      </dgm:t>
    </dgm:pt>
    <dgm:pt modelId="{E8A39CB0-BBDA-417D-8456-4418496A658C}">
      <dgm:prSet/>
      <dgm:spPr/>
      <dgm:t>
        <a:bodyPr/>
        <a:lstStyle/>
        <a:p>
          <a:r>
            <a:rPr lang="en-US" dirty="0"/>
            <a:t>Caregiver Workshops</a:t>
          </a:r>
        </a:p>
      </dgm:t>
    </dgm:pt>
    <dgm:pt modelId="{6A5B4DBD-1629-4D47-B635-265C39635DCB}" type="parTrans" cxnId="{798050EE-FD0B-463C-9E07-36A74A4762DD}">
      <dgm:prSet/>
      <dgm:spPr/>
      <dgm:t>
        <a:bodyPr/>
        <a:lstStyle/>
        <a:p>
          <a:endParaRPr lang="en-CA"/>
        </a:p>
      </dgm:t>
    </dgm:pt>
    <dgm:pt modelId="{E4CF0967-50BE-4BA8-AB79-0C9F2508E7BA}" type="sibTrans" cxnId="{798050EE-FD0B-463C-9E07-36A74A4762DD}">
      <dgm:prSet/>
      <dgm:spPr/>
      <dgm:t>
        <a:bodyPr/>
        <a:lstStyle/>
        <a:p>
          <a:endParaRPr lang="en-CA"/>
        </a:p>
      </dgm:t>
    </dgm:pt>
    <dgm:pt modelId="{B3F964E2-1545-4329-940A-A0A2175B838E}" type="pres">
      <dgm:prSet presAssocID="{CAEB1824-7B0C-4DF3-9468-FBD52268E9EF}" presName="diagram" presStyleCnt="0">
        <dgm:presLayoutVars>
          <dgm:dir/>
          <dgm:resizeHandles val="exact"/>
        </dgm:presLayoutVars>
      </dgm:prSet>
      <dgm:spPr/>
    </dgm:pt>
    <dgm:pt modelId="{B28A1DA9-0796-4532-A255-A09267A46F31}" type="pres">
      <dgm:prSet presAssocID="{5C19993B-C873-4446-9397-89E82344746B}" presName="node" presStyleLbl="node1" presStyleIdx="0" presStyleCnt="9">
        <dgm:presLayoutVars>
          <dgm:bulletEnabled val="1"/>
        </dgm:presLayoutVars>
      </dgm:prSet>
      <dgm:spPr/>
    </dgm:pt>
    <dgm:pt modelId="{DCFBFB38-0534-442B-AB33-C8DF9DEAB82A}" type="pres">
      <dgm:prSet presAssocID="{F08793B1-C950-49BB-8142-FF03E9258AD3}" presName="sibTrans" presStyleCnt="0"/>
      <dgm:spPr/>
    </dgm:pt>
    <dgm:pt modelId="{43EA1C88-0E2C-425B-BA24-605CD1A4EF45}" type="pres">
      <dgm:prSet presAssocID="{B6866463-3E5E-4A7B-9988-39B607604EBF}" presName="node" presStyleLbl="node1" presStyleIdx="1" presStyleCnt="9">
        <dgm:presLayoutVars>
          <dgm:bulletEnabled val="1"/>
        </dgm:presLayoutVars>
      </dgm:prSet>
      <dgm:spPr/>
    </dgm:pt>
    <dgm:pt modelId="{C1B5A30F-3D4A-4562-A779-935723EAC099}" type="pres">
      <dgm:prSet presAssocID="{CFC0AE48-9014-487A-8974-5126EBD05BFE}" presName="sibTrans" presStyleCnt="0"/>
      <dgm:spPr/>
    </dgm:pt>
    <dgm:pt modelId="{45C86038-3F88-439E-A59A-58CF89D9E6FB}" type="pres">
      <dgm:prSet presAssocID="{9D04D2F1-76D0-4E9E-A590-1A963415C0FA}" presName="node" presStyleLbl="node1" presStyleIdx="2" presStyleCnt="9">
        <dgm:presLayoutVars>
          <dgm:bulletEnabled val="1"/>
        </dgm:presLayoutVars>
      </dgm:prSet>
      <dgm:spPr/>
    </dgm:pt>
    <dgm:pt modelId="{BBD9F6F2-E55C-4A9C-B8D8-065E118B8323}" type="pres">
      <dgm:prSet presAssocID="{5F79068A-4139-4EC8-8909-108EEF3F5CE1}" presName="sibTrans" presStyleCnt="0"/>
      <dgm:spPr/>
    </dgm:pt>
    <dgm:pt modelId="{A128FBF4-6D5F-42D7-930D-CF81FC8EEF6D}" type="pres">
      <dgm:prSet presAssocID="{20A4DE1C-7FB3-4D44-8DCA-32AF06DA3717}" presName="node" presStyleLbl="node1" presStyleIdx="3" presStyleCnt="9">
        <dgm:presLayoutVars>
          <dgm:bulletEnabled val="1"/>
        </dgm:presLayoutVars>
      </dgm:prSet>
      <dgm:spPr/>
    </dgm:pt>
    <dgm:pt modelId="{D496D88D-F634-46FF-83CA-F1238A480999}" type="pres">
      <dgm:prSet presAssocID="{AB095B09-2A90-490C-AE37-11D76B723273}" presName="sibTrans" presStyleCnt="0"/>
      <dgm:spPr/>
    </dgm:pt>
    <dgm:pt modelId="{0173359A-5145-4941-B258-B0BC67E95B82}" type="pres">
      <dgm:prSet presAssocID="{C9342660-DAF9-4616-9F96-1919BDA92A70}" presName="node" presStyleLbl="node1" presStyleIdx="4" presStyleCnt="9">
        <dgm:presLayoutVars>
          <dgm:bulletEnabled val="1"/>
        </dgm:presLayoutVars>
      </dgm:prSet>
      <dgm:spPr/>
    </dgm:pt>
    <dgm:pt modelId="{93E96FD9-CD04-4115-A539-4BD7FA02CF6B}" type="pres">
      <dgm:prSet presAssocID="{9C9F6937-CD57-4592-810E-B98F1BDBC565}" presName="sibTrans" presStyleCnt="0"/>
      <dgm:spPr/>
    </dgm:pt>
    <dgm:pt modelId="{73F0B9F9-827E-4267-A2F6-D8CE73BF08F0}" type="pres">
      <dgm:prSet presAssocID="{148F5FAC-3EAA-49BB-8686-AF0B4736C920}" presName="node" presStyleLbl="node1" presStyleIdx="5" presStyleCnt="9">
        <dgm:presLayoutVars>
          <dgm:bulletEnabled val="1"/>
        </dgm:presLayoutVars>
      </dgm:prSet>
      <dgm:spPr/>
    </dgm:pt>
    <dgm:pt modelId="{CAFE89FE-F631-44AB-9A69-AF162093982B}" type="pres">
      <dgm:prSet presAssocID="{E0BEBE45-B4F8-420F-9A8D-EC9FA6096813}" presName="sibTrans" presStyleCnt="0"/>
      <dgm:spPr/>
    </dgm:pt>
    <dgm:pt modelId="{E1FAC4F6-EC67-4EB5-ABA1-E350D3D550EC}" type="pres">
      <dgm:prSet presAssocID="{D39A3247-CFEC-47A7-9441-71E8DB0FD71B}" presName="node" presStyleLbl="node1" presStyleIdx="6" presStyleCnt="9" custLinFactX="-9131" custLinFactNeighborX="-100000" custLinFactNeighborY="-828">
        <dgm:presLayoutVars>
          <dgm:bulletEnabled val="1"/>
        </dgm:presLayoutVars>
      </dgm:prSet>
      <dgm:spPr/>
    </dgm:pt>
    <dgm:pt modelId="{BE4DA7B7-387E-4847-943F-9A69509326D1}" type="pres">
      <dgm:prSet presAssocID="{BDC38E71-45D8-4DD3-BC19-17544C0FE312}" presName="sibTrans" presStyleCnt="0"/>
      <dgm:spPr/>
    </dgm:pt>
    <dgm:pt modelId="{007FA322-C0BA-4B32-A593-B6163874B802}" type="pres">
      <dgm:prSet presAssocID="{7A08BDD0-EE35-4BA8-9A67-0D67C8509419}" presName="node" presStyleLbl="node1" presStyleIdx="7" presStyleCnt="9" custLinFactNeighborX="0" custLinFactNeighborY="-828">
        <dgm:presLayoutVars>
          <dgm:bulletEnabled val="1"/>
        </dgm:presLayoutVars>
      </dgm:prSet>
      <dgm:spPr/>
    </dgm:pt>
    <dgm:pt modelId="{0496EFDE-0871-46A1-BADF-5D0597ACF561}" type="pres">
      <dgm:prSet presAssocID="{1210ACF9-CE35-49C6-90F1-0050E3DC90ED}" presName="sibTrans" presStyleCnt="0"/>
      <dgm:spPr/>
    </dgm:pt>
    <dgm:pt modelId="{789921A3-CC7E-48CE-94D4-33C63A1CA5A8}" type="pres">
      <dgm:prSet presAssocID="{E8A39CB0-BBDA-417D-8456-4418496A658C}" presName="node" presStyleLbl="node1" presStyleIdx="8" presStyleCnt="9" custLinFactNeighborX="-809" custLinFactNeighborY="-828">
        <dgm:presLayoutVars>
          <dgm:bulletEnabled val="1"/>
        </dgm:presLayoutVars>
      </dgm:prSet>
      <dgm:spPr/>
    </dgm:pt>
  </dgm:ptLst>
  <dgm:cxnLst>
    <dgm:cxn modelId="{35994814-DACD-4AB8-B0E1-6EF032A15389}" srcId="{CAEB1824-7B0C-4DF3-9468-FBD52268E9EF}" destId="{7A08BDD0-EE35-4BA8-9A67-0D67C8509419}" srcOrd="7" destOrd="0" parTransId="{C8CCDF03-458F-4DEB-B30E-82538401B639}" sibTransId="{1210ACF9-CE35-49C6-90F1-0050E3DC90ED}"/>
    <dgm:cxn modelId="{46B8BF1C-7C42-4B84-8107-FF623C09EF1C}" type="presOf" srcId="{5C19993B-C873-4446-9397-89E82344746B}" destId="{B28A1DA9-0796-4532-A255-A09267A46F31}" srcOrd="0" destOrd="0" presId="urn:microsoft.com/office/officeart/2005/8/layout/default"/>
    <dgm:cxn modelId="{04B6A026-AB10-4FA3-AF1F-65C9765A1583}" srcId="{CAEB1824-7B0C-4DF3-9468-FBD52268E9EF}" destId="{20A4DE1C-7FB3-4D44-8DCA-32AF06DA3717}" srcOrd="3" destOrd="0" parTransId="{CCED6BD7-4BF4-4E91-871F-A266936132FE}" sibTransId="{AB095B09-2A90-490C-AE37-11D76B723273}"/>
    <dgm:cxn modelId="{AF0E082C-B9F4-4E53-8B43-84B767593336}" srcId="{CAEB1824-7B0C-4DF3-9468-FBD52268E9EF}" destId="{5C19993B-C873-4446-9397-89E82344746B}" srcOrd="0" destOrd="0" parTransId="{57B0BBE2-A120-47C8-B1BB-A533E24B1DEB}" sibTransId="{F08793B1-C950-49BB-8142-FF03E9258AD3}"/>
    <dgm:cxn modelId="{C8699338-F8F7-412C-821D-86FF1D313C89}" type="presOf" srcId="{9D04D2F1-76D0-4E9E-A590-1A963415C0FA}" destId="{45C86038-3F88-439E-A59A-58CF89D9E6FB}" srcOrd="0" destOrd="0" presId="urn:microsoft.com/office/officeart/2005/8/layout/default"/>
    <dgm:cxn modelId="{9C83305E-5BA7-4FEC-8AB5-6C029B7C8234}" type="presOf" srcId="{D39A3247-CFEC-47A7-9441-71E8DB0FD71B}" destId="{E1FAC4F6-EC67-4EB5-ABA1-E350D3D550EC}" srcOrd="0" destOrd="0" presId="urn:microsoft.com/office/officeart/2005/8/layout/default"/>
    <dgm:cxn modelId="{F5884164-1734-43D3-A571-D0721356C75D}" type="presOf" srcId="{C9342660-DAF9-4616-9F96-1919BDA92A70}" destId="{0173359A-5145-4941-B258-B0BC67E95B82}" srcOrd="0" destOrd="0" presId="urn:microsoft.com/office/officeart/2005/8/layout/default"/>
    <dgm:cxn modelId="{F189934F-C144-4FDF-B392-F536F8EE52FF}" type="presOf" srcId="{B6866463-3E5E-4A7B-9988-39B607604EBF}" destId="{43EA1C88-0E2C-425B-BA24-605CD1A4EF45}" srcOrd="0" destOrd="0" presId="urn:microsoft.com/office/officeart/2005/8/layout/default"/>
    <dgm:cxn modelId="{056A9071-5659-435B-AC0C-A51F0893F82F}" srcId="{CAEB1824-7B0C-4DF3-9468-FBD52268E9EF}" destId="{B6866463-3E5E-4A7B-9988-39B607604EBF}" srcOrd="1" destOrd="0" parTransId="{D99B2484-1F46-4A17-9096-375A79058163}" sibTransId="{CFC0AE48-9014-487A-8974-5126EBD05BFE}"/>
    <dgm:cxn modelId="{30A9E774-E04E-46C3-81DE-504822D7A60C}" srcId="{CAEB1824-7B0C-4DF3-9468-FBD52268E9EF}" destId="{9D04D2F1-76D0-4E9E-A590-1A963415C0FA}" srcOrd="2" destOrd="0" parTransId="{625D8784-1898-46F7-862C-E4230F5254CF}" sibTransId="{5F79068A-4139-4EC8-8909-108EEF3F5CE1}"/>
    <dgm:cxn modelId="{93B2127D-C31D-4ADD-A54F-A9C1558D4D4F}" type="presOf" srcId="{20A4DE1C-7FB3-4D44-8DCA-32AF06DA3717}" destId="{A128FBF4-6D5F-42D7-930D-CF81FC8EEF6D}" srcOrd="0" destOrd="0" presId="urn:microsoft.com/office/officeart/2005/8/layout/default"/>
    <dgm:cxn modelId="{224D2E88-2223-40D4-84D9-72CEC54E25F2}" srcId="{CAEB1824-7B0C-4DF3-9468-FBD52268E9EF}" destId="{D39A3247-CFEC-47A7-9441-71E8DB0FD71B}" srcOrd="6" destOrd="0" parTransId="{FDB189DC-52A1-4667-A061-FF365F1531EB}" sibTransId="{BDC38E71-45D8-4DD3-BC19-17544C0FE312}"/>
    <dgm:cxn modelId="{EA69E08E-8FE5-4EFE-AB48-DFF7DF43D3BB}" type="presOf" srcId="{E8A39CB0-BBDA-417D-8456-4418496A658C}" destId="{789921A3-CC7E-48CE-94D4-33C63A1CA5A8}" srcOrd="0" destOrd="0" presId="urn:microsoft.com/office/officeart/2005/8/layout/default"/>
    <dgm:cxn modelId="{1317869B-E1B5-42D6-8182-883FC744BB63}" type="presOf" srcId="{7A08BDD0-EE35-4BA8-9A67-0D67C8509419}" destId="{007FA322-C0BA-4B32-A593-B6163874B802}" srcOrd="0" destOrd="0" presId="urn:microsoft.com/office/officeart/2005/8/layout/default"/>
    <dgm:cxn modelId="{D1AB099F-B9D3-4161-9943-B1F35CD892EF}" type="presOf" srcId="{CAEB1824-7B0C-4DF3-9468-FBD52268E9EF}" destId="{B3F964E2-1545-4329-940A-A0A2175B838E}" srcOrd="0" destOrd="0" presId="urn:microsoft.com/office/officeart/2005/8/layout/default"/>
    <dgm:cxn modelId="{05C174AA-5014-4716-87B6-96445C26D070}" srcId="{CAEB1824-7B0C-4DF3-9468-FBD52268E9EF}" destId="{C9342660-DAF9-4616-9F96-1919BDA92A70}" srcOrd="4" destOrd="0" parTransId="{DCA3489F-1BEC-42AB-93A7-FD16B845157E}" sibTransId="{9C9F6937-CD57-4592-810E-B98F1BDBC565}"/>
    <dgm:cxn modelId="{1FE5D2BE-46E3-43A3-A471-8F9CEA68D434}" srcId="{CAEB1824-7B0C-4DF3-9468-FBD52268E9EF}" destId="{148F5FAC-3EAA-49BB-8686-AF0B4736C920}" srcOrd="5" destOrd="0" parTransId="{A3DEAECA-5137-4DE5-BEA1-18F6C1934BAF}" sibTransId="{E0BEBE45-B4F8-420F-9A8D-EC9FA6096813}"/>
    <dgm:cxn modelId="{995034D0-F8F9-470D-92A3-96EB8ED85CFD}" type="presOf" srcId="{148F5FAC-3EAA-49BB-8686-AF0B4736C920}" destId="{73F0B9F9-827E-4267-A2F6-D8CE73BF08F0}" srcOrd="0" destOrd="0" presId="urn:microsoft.com/office/officeart/2005/8/layout/default"/>
    <dgm:cxn modelId="{798050EE-FD0B-463C-9E07-36A74A4762DD}" srcId="{CAEB1824-7B0C-4DF3-9468-FBD52268E9EF}" destId="{E8A39CB0-BBDA-417D-8456-4418496A658C}" srcOrd="8" destOrd="0" parTransId="{6A5B4DBD-1629-4D47-B635-265C39635DCB}" sibTransId="{E4CF0967-50BE-4BA8-AB79-0C9F2508E7BA}"/>
    <dgm:cxn modelId="{474D4665-26DE-4CCE-9557-5A10FC38DFAA}" type="presParOf" srcId="{B3F964E2-1545-4329-940A-A0A2175B838E}" destId="{B28A1DA9-0796-4532-A255-A09267A46F31}" srcOrd="0" destOrd="0" presId="urn:microsoft.com/office/officeart/2005/8/layout/default"/>
    <dgm:cxn modelId="{24D187AF-E2CC-4AB9-B9F5-D636C28E08A6}" type="presParOf" srcId="{B3F964E2-1545-4329-940A-A0A2175B838E}" destId="{DCFBFB38-0534-442B-AB33-C8DF9DEAB82A}" srcOrd="1" destOrd="0" presId="urn:microsoft.com/office/officeart/2005/8/layout/default"/>
    <dgm:cxn modelId="{249DB64E-108C-42CE-97F6-1510DEEBED5E}" type="presParOf" srcId="{B3F964E2-1545-4329-940A-A0A2175B838E}" destId="{43EA1C88-0E2C-425B-BA24-605CD1A4EF45}" srcOrd="2" destOrd="0" presId="urn:microsoft.com/office/officeart/2005/8/layout/default"/>
    <dgm:cxn modelId="{0A46EF25-406F-4F69-BB83-4FB1360AD0C0}" type="presParOf" srcId="{B3F964E2-1545-4329-940A-A0A2175B838E}" destId="{C1B5A30F-3D4A-4562-A779-935723EAC099}" srcOrd="3" destOrd="0" presId="urn:microsoft.com/office/officeart/2005/8/layout/default"/>
    <dgm:cxn modelId="{1224B2DD-1B90-48DC-9000-003D76933091}" type="presParOf" srcId="{B3F964E2-1545-4329-940A-A0A2175B838E}" destId="{45C86038-3F88-439E-A59A-58CF89D9E6FB}" srcOrd="4" destOrd="0" presId="urn:microsoft.com/office/officeart/2005/8/layout/default"/>
    <dgm:cxn modelId="{85BEED20-0390-4EF5-A64D-85690217C28E}" type="presParOf" srcId="{B3F964E2-1545-4329-940A-A0A2175B838E}" destId="{BBD9F6F2-E55C-4A9C-B8D8-065E118B8323}" srcOrd="5" destOrd="0" presId="urn:microsoft.com/office/officeart/2005/8/layout/default"/>
    <dgm:cxn modelId="{1701D50F-BF71-44D7-90D3-0B9CEF23C9F3}" type="presParOf" srcId="{B3F964E2-1545-4329-940A-A0A2175B838E}" destId="{A128FBF4-6D5F-42D7-930D-CF81FC8EEF6D}" srcOrd="6" destOrd="0" presId="urn:microsoft.com/office/officeart/2005/8/layout/default"/>
    <dgm:cxn modelId="{CCB8F9A9-07AD-40C6-856A-1DFB7DAE7BD6}" type="presParOf" srcId="{B3F964E2-1545-4329-940A-A0A2175B838E}" destId="{D496D88D-F634-46FF-83CA-F1238A480999}" srcOrd="7" destOrd="0" presId="urn:microsoft.com/office/officeart/2005/8/layout/default"/>
    <dgm:cxn modelId="{9DA58351-C87C-422F-8E61-50DD7FA06721}" type="presParOf" srcId="{B3F964E2-1545-4329-940A-A0A2175B838E}" destId="{0173359A-5145-4941-B258-B0BC67E95B82}" srcOrd="8" destOrd="0" presId="urn:microsoft.com/office/officeart/2005/8/layout/default"/>
    <dgm:cxn modelId="{D7F41113-665F-42DB-8D24-36F6D569E240}" type="presParOf" srcId="{B3F964E2-1545-4329-940A-A0A2175B838E}" destId="{93E96FD9-CD04-4115-A539-4BD7FA02CF6B}" srcOrd="9" destOrd="0" presId="urn:microsoft.com/office/officeart/2005/8/layout/default"/>
    <dgm:cxn modelId="{7A524C7A-B55F-4A53-815D-B059C4FE5638}" type="presParOf" srcId="{B3F964E2-1545-4329-940A-A0A2175B838E}" destId="{73F0B9F9-827E-4267-A2F6-D8CE73BF08F0}" srcOrd="10" destOrd="0" presId="urn:microsoft.com/office/officeart/2005/8/layout/default"/>
    <dgm:cxn modelId="{FBB62607-3C57-4BF3-858E-511ECDDF71D0}" type="presParOf" srcId="{B3F964E2-1545-4329-940A-A0A2175B838E}" destId="{CAFE89FE-F631-44AB-9A69-AF162093982B}" srcOrd="11" destOrd="0" presId="urn:microsoft.com/office/officeart/2005/8/layout/default"/>
    <dgm:cxn modelId="{FD243CE2-9337-4BE8-ACB9-A9F2AFB8E3E8}" type="presParOf" srcId="{B3F964E2-1545-4329-940A-A0A2175B838E}" destId="{E1FAC4F6-EC67-4EB5-ABA1-E350D3D550EC}" srcOrd="12" destOrd="0" presId="urn:microsoft.com/office/officeart/2005/8/layout/default"/>
    <dgm:cxn modelId="{4277BA9A-0112-4D94-B6ED-196168E4C42C}" type="presParOf" srcId="{B3F964E2-1545-4329-940A-A0A2175B838E}" destId="{BE4DA7B7-387E-4847-943F-9A69509326D1}" srcOrd="13" destOrd="0" presId="urn:microsoft.com/office/officeart/2005/8/layout/default"/>
    <dgm:cxn modelId="{9F6889C2-E831-4773-A2F3-248096BC5AAB}" type="presParOf" srcId="{B3F964E2-1545-4329-940A-A0A2175B838E}" destId="{007FA322-C0BA-4B32-A593-B6163874B802}" srcOrd="14" destOrd="0" presId="urn:microsoft.com/office/officeart/2005/8/layout/default"/>
    <dgm:cxn modelId="{591578CB-741E-427B-970E-753A9D172EAF}" type="presParOf" srcId="{B3F964E2-1545-4329-940A-A0A2175B838E}" destId="{0496EFDE-0871-46A1-BADF-5D0597ACF561}" srcOrd="15" destOrd="0" presId="urn:microsoft.com/office/officeart/2005/8/layout/default"/>
    <dgm:cxn modelId="{41EE9ED3-1C37-45D7-9EA2-A8D85148B479}" type="presParOf" srcId="{B3F964E2-1545-4329-940A-A0A2175B838E}" destId="{789921A3-CC7E-48CE-94D4-33C63A1CA5A8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5F6D81-22BF-4FAB-865E-2BFD7296B7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45FC8E-79B9-49F1-8C57-2A862E339329}">
      <dgm:prSet/>
      <dgm:spPr/>
      <dgm:t>
        <a:bodyPr/>
        <a:lstStyle/>
        <a:p>
          <a:r>
            <a:rPr lang="en-US" dirty="0"/>
            <a:t>Phone </a:t>
          </a:r>
        </a:p>
        <a:p>
          <a:r>
            <a:rPr lang="en-US" dirty="0"/>
            <a:t>519-752-5308</a:t>
          </a:r>
        </a:p>
      </dgm:t>
    </dgm:pt>
    <dgm:pt modelId="{705F4DAE-7D5F-454F-94E7-4C3B599ADE28}" type="parTrans" cxnId="{3DCACDD3-AE11-4CD3-B8F3-5C7CB58DC1CF}">
      <dgm:prSet/>
      <dgm:spPr/>
      <dgm:t>
        <a:bodyPr/>
        <a:lstStyle/>
        <a:p>
          <a:endParaRPr lang="en-US"/>
        </a:p>
      </dgm:t>
    </dgm:pt>
    <dgm:pt modelId="{24881E8C-3117-4EF9-A226-1565A0081563}" type="sibTrans" cxnId="{3DCACDD3-AE11-4CD3-B8F3-5C7CB58DC1CF}">
      <dgm:prSet/>
      <dgm:spPr/>
      <dgm:t>
        <a:bodyPr/>
        <a:lstStyle/>
        <a:p>
          <a:endParaRPr lang="en-US"/>
        </a:p>
      </dgm:t>
    </dgm:pt>
    <dgm:pt modelId="{F06210C2-F713-4FB3-9E30-E9E248170CAB}">
      <dgm:prSet/>
      <dgm:spPr/>
      <dgm:t>
        <a:bodyPr/>
        <a:lstStyle/>
        <a:p>
          <a:r>
            <a:rPr lang="en-US" dirty="0"/>
            <a:t>Social Media  Event bright registration</a:t>
          </a:r>
        </a:p>
      </dgm:t>
    </dgm:pt>
    <dgm:pt modelId="{CF80E254-AB56-43F7-BE4D-A1B5A6CCDEDA}" type="parTrans" cxnId="{E9C50267-36D3-4ED1-8393-9FE3E3529766}">
      <dgm:prSet/>
      <dgm:spPr/>
      <dgm:t>
        <a:bodyPr/>
        <a:lstStyle/>
        <a:p>
          <a:endParaRPr lang="en-US"/>
        </a:p>
      </dgm:t>
    </dgm:pt>
    <dgm:pt modelId="{C90BBA4A-E647-400F-BF13-4D3CB3E2E4BF}" type="sibTrans" cxnId="{E9C50267-36D3-4ED1-8393-9FE3E3529766}">
      <dgm:prSet/>
      <dgm:spPr/>
      <dgm:t>
        <a:bodyPr/>
        <a:lstStyle/>
        <a:p>
          <a:endParaRPr lang="en-US"/>
        </a:p>
      </dgm:t>
    </dgm:pt>
    <dgm:pt modelId="{A69DD270-64AE-4B3B-A968-5B4D13A776F6}" type="pres">
      <dgm:prSet presAssocID="{EB5F6D81-22BF-4FAB-865E-2BFD7296B74D}" presName="linear" presStyleCnt="0">
        <dgm:presLayoutVars>
          <dgm:animLvl val="lvl"/>
          <dgm:resizeHandles val="exact"/>
        </dgm:presLayoutVars>
      </dgm:prSet>
      <dgm:spPr/>
    </dgm:pt>
    <dgm:pt modelId="{046C045D-4517-4D4F-84B2-1F41D5109D12}" type="pres">
      <dgm:prSet presAssocID="{4945FC8E-79B9-49F1-8C57-2A862E33932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3EA87B8-F76C-4BCF-B6CA-39F641C47494}" type="pres">
      <dgm:prSet presAssocID="{24881E8C-3117-4EF9-A226-1565A0081563}" presName="spacer" presStyleCnt="0"/>
      <dgm:spPr/>
    </dgm:pt>
    <dgm:pt modelId="{94584ED1-1E58-4DDE-8EB2-CA4D1DA03276}" type="pres">
      <dgm:prSet presAssocID="{F06210C2-F713-4FB3-9E30-E9E248170CA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9C50267-36D3-4ED1-8393-9FE3E3529766}" srcId="{EB5F6D81-22BF-4FAB-865E-2BFD7296B74D}" destId="{F06210C2-F713-4FB3-9E30-E9E248170CAB}" srcOrd="1" destOrd="0" parTransId="{CF80E254-AB56-43F7-BE4D-A1B5A6CCDEDA}" sibTransId="{C90BBA4A-E647-400F-BF13-4D3CB3E2E4BF}"/>
    <dgm:cxn modelId="{2F7CCD48-1F3D-4E59-8B93-0D967BC94065}" type="presOf" srcId="{F06210C2-F713-4FB3-9E30-E9E248170CAB}" destId="{94584ED1-1E58-4DDE-8EB2-CA4D1DA03276}" srcOrd="0" destOrd="0" presId="urn:microsoft.com/office/officeart/2005/8/layout/vList2"/>
    <dgm:cxn modelId="{43DF024D-F0E0-4F45-9518-48AF6DAAC17F}" type="presOf" srcId="{EB5F6D81-22BF-4FAB-865E-2BFD7296B74D}" destId="{A69DD270-64AE-4B3B-A968-5B4D13A776F6}" srcOrd="0" destOrd="0" presId="urn:microsoft.com/office/officeart/2005/8/layout/vList2"/>
    <dgm:cxn modelId="{7777F57B-2FC3-43C8-BF20-F379D30D5192}" type="presOf" srcId="{4945FC8E-79B9-49F1-8C57-2A862E339329}" destId="{046C045D-4517-4D4F-84B2-1F41D5109D12}" srcOrd="0" destOrd="0" presId="urn:microsoft.com/office/officeart/2005/8/layout/vList2"/>
    <dgm:cxn modelId="{3DCACDD3-AE11-4CD3-B8F3-5C7CB58DC1CF}" srcId="{EB5F6D81-22BF-4FAB-865E-2BFD7296B74D}" destId="{4945FC8E-79B9-49F1-8C57-2A862E339329}" srcOrd="0" destOrd="0" parTransId="{705F4DAE-7D5F-454F-94E7-4C3B599ADE28}" sibTransId="{24881E8C-3117-4EF9-A226-1565A0081563}"/>
    <dgm:cxn modelId="{8D60BF37-606E-497B-9F3A-60A450EF6F36}" type="presParOf" srcId="{A69DD270-64AE-4B3B-A968-5B4D13A776F6}" destId="{046C045D-4517-4D4F-84B2-1F41D5109D12}" srcOrd="0" destOrd="0" presId="urn:microsoft.com/office/officeart/2005/8/layout/vList2"/>
    <dgm:cxn modelId="{0BC6C369-AE43-46E4-85F8-F24301037CF5}" type="presParOf" srcId="{A69DD270-64AE-4B3B-A968-5B4D13A776F6}" destId="{73EA87B8-F76C-4BCF-B6CA-39F641C47494}" srcOrd="1" destOrd="0" presId="urn:microsoft.com/office/officeart/2005/8/layout/vList2"/>
    <dgm:cxn modelId="{C65E2270-F2EC-4782-864F-50BED1BE72C7}" type="presParOf" srcId="{A69DD270-64AE-4B3B-A968-5B4D13A776F6}" destId="{94584ED1-1E58-4DDE-8EB2-CA4D1DA0327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482A03-A348-4774-B7E2-96C5953EFF7E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01A9CF5-1F06-4EB3-9042-C683D408C3C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Website </a:t>
          </a:r>
        </a:p>
        <a:p>
          <a:pPr>
            <a:lnSpc>
              <a:spcPct val="100000"/>
            </a:lnSpc>
          </a:pPr>
          <a:r>
            <a:rPr lang="en-US" sz="2000" dirty="0"/>
            <a:t> woodview.ca</a:t>
          </a:r>
        </a:p>
      </dgm:t>
    </dgm:pt>
    <dgm:pt modelId="{5BE5D52E-83E2-4BED-A43B-7A0BB38F6D70}" type="parTrans" cxnId="{58580483-B559-41F1-9F5C-F3848EDC3EBA}">
      <dgm:prSet/>
      <dgm:spPr/>
      <dgm:t>
        <a:bodyPr/>
        <a:lstStyle/>
        <a:p>
          <a:endParaRPr lang="en-US"/>
        </a:p>
      </dgm:t>
    </dgm:pt>
    <dgm:pt modelId="{39495A65-35D3-4575-8E85-A51994C0441F}" type="sibTrans" cxnId="{58580483-B559-41F1-9F5C-F3848EDC3EBA}">
      <dgm:prSet/>
      <dgm:spPr/>
      <dgm:t>
        <a:bodyPr/>
        <a:lstStyle/>
        <a:p>
          <a:endParaRPr lang="en-US"/>
        </a:p>
      </dgm:t>
    </dgm:pt>
    <dgm:pt modelId="{F8AD76C4-9173-48E8-8552-058D9A340B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Social Media</a:t>
          </a:r>
        </a:p>
      </dgm:t>
    </dgm:pt>
    <dgm:pt modelId="{B8FBF491-F6DB-4484-B086-0899E6EC474E}" type="parTrans" cxnId="{554759B8-F0F1-4D73-8A29-2D68E27FFB9A}">
      <dgm:prSet/>
      <dgm:spPr/>
      <dgm:t>
        <a:bodyPr/>
        <a:lstStyle/>
        <a:p>
          <a:endParaRPr lang="en-US"/>
        </a:p>
      </dgm:t>
    </dgm:pt>
    <dgm:pt modelId="{F0DC9DA9-65DE-4FAD-8982-BED25902AC9D}" type="sibTrans" cxnId="{554759B8-F0F1-4D73-8A29-2D68E27FFB9A}">
      <dgm:prSet/>
      <dgm:spPr/>
      <dgm:t>
        <a:bodyPr/>
        <a:lstStyle/>
        <a:p>
          <a:endParaRPr lang="en-US"/>
        </a:p>
      </dgm:t>
    </dgm:pt>
    <dgm:pt modelId="{906D2562-6185-46A7-8952-E085426D4A3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Phone </a:t>
          </a:r>
        </a:p>
        <a:p>
          <a:pPr>
            <a:lnSpc>
              <a:spcPct val="100000"/>
            </a:lnSpc>
          </a:pPr>
          <a:r>
            <a:rPr lang="en-US" sz="1800" dirty="0"/>
            <a:t>519-752-5308</a:t>
          </a:r>
        </a:p>
      </dgm:t>
    </dgm:pt>
    <dgm:pt modelId="{F92AAD20-D4CC-4337-B3BD-036F4905EFE1}" type="parTrans" cxnId="{4B7F0DAD-87DC-46A2-9B8E-AE1F3CA29C10}">
      <dgm:prSet/>
      <dgm:spPr/>
      <dgm:t>
        <a:bodyPr/>
        <a:lstStyle/>
        <a:p>
          <a:endParaRPr lang="en-US"/>
        </a:p>
      </dgm:t>
    </dgm:pt>
    <dgm:pt modelId="{2274A4C1-034B-4A5E-BE4E-8096E5681D65}" type="sibTrans" cxnId="{4B7F0DAD-87DC-46A2-9B8E-AE1F3CA29C10}">
      <dgm:prSet/>
      <dgm:spPr/>
      <dgm:t>
        <a:bodyPr/>
        <a:lstStyle/>
        <a:p>
          <a:endParaRPr lang="en-US"/>
        </a:p>
      </dgm:t>
    </dgm:pt>
    <dgm:pt modelId="{0CDEC1ED-8898-442D-8EDD-7EA5778C46E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General email general@woodview.ca </a:t>
          </a:r>
        </a:p>
      </dgm:t>
    </dgm:pt>
    <dgm:pt modelId="{1196DDE7-B9C9-406C-A947-1F709283A046}" type="parTrans" cxnId="{FF752EE0-BD1F-4121-A1E0-07968C7AFE7E}">
      <dgm:prSet/>
      <dgm:spPr/>
      <dgm:t>
        <a:bodyPr/>
        <a:lstStyle/>
        <a:p>
          <a:endParaRPr lang="en-US"/>
        </a:p>
      </dgm:t>
    </dgm:pt>
    <dgm:pt modelId="{39ED1D0A-61F3-486D-AF6D-09DE74323232}" type="sibTrans" cxnId="{FF752EE0-BD1F-4121-A1E0-07968C7AFE7E}">
      <dgm:prSet/>
      <dgm:spPr/>
      <dgm:t>
        <a:bodyPr/>
        <a:lstStyle/>
        <a:p>
          <a:endParaRPr lang="en-US"/>
        </a:p>
      </dgm:t>
    </dgm:pt>
    <dgm:pt modelId="{29397E7A-0F3B-4821-97FC-6F1D2BD61367}" type="pres">
      <dgm:prSet presAssocID="{7D482A03-A348-4774-B7E2-96C5953EFF7E}" presName="root" presStyleCnt="0">
        <dgm:presLayoutVars>
          <dgm:dir/>
          <dgm:resizeHandles val="exact"/>
        </dgm:presLayoutVars>
      </dgm:prSet>
      <dgm:spPr/>
    </dgm:pt>
    <dgm:pt modelId="{24216EF7-55D8-4460-9650-F888C5689C3A}" type="pres">
      <dgm:prSet presAssocID="{D01A9CF5-1F06-4EB3-9042-C683D408C3C8}" presName="compNode" presStyleCnt="0"/>
      <dgm:spPr/>
    </dgm:pt>
    <dgm:pt modelId="{AFBB0BB6-DA8F-4959-BE46-C0ADE27028B7}" type="pres">
      <dgm:prSet presAssocID="{D01A9CF5-1F06-4EB3-9042-C683D408C3C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E3B9932E-84DE-4E36-A6B8-3DEC76F0E1D3}" type="pres">
      <dgm:prSet presAssocID="{D01A9CF5-1F06-4EB3-9042-C683D408C3C8}" presName="spaceRect" presStyleCnt="0"/>
      <dgm:spPr/>
    </dgm:pt>
    <dgm:pt modelId="{B7D0E297-5C19-4B07-98BD-03C7BFE59D30}" type="pres">
      <dgm:prSet presAssocID="{D01A9CF5-1F06-4EB3-9042-C683D408C3C8}" presName="textRect" presStyleLbl="revTx" presStyleIdx="0" presStyleCnt="4">
        <dgm:presLayoutVars>
          <dgm:chMax val="1"/>
          <dgm:chPref val="1"/>
        </dgm:presLayoutVars>
      </dgm:prSet>
      <dgm:spPr/>
    </dgm:pt>
    <dgm:pt modelId="{47CDE0A5-ACD5-4B17-ACC2-8E0F67E351D5}" type="pres">
      <dgm:prSet presAssocID="{39495A65-35D3-4575-8E85-A51994C0441F}" presName="sibTrans" presStyleCnt="0"/>
      <dgm:spPr/>
    </dgm:pt>
    <dgm:pt modelId="{41020DA9-897A-4681-BBB8-852ABB28E3E7}" type="pres">
      <dgm:prSet presAssocID="{F8AD76C4-9173-48E8-8552-058D9A340B9C}" presName="compNode" presStyleCnt="0"/>
      <dgm:spPr/>
    </dgm:pt>
    <dgm:pt modelId="{F243010C-AC77-4C4C-BB45-EBBE051D3F80}" type="pres">
      <dgm:prSet presAssocID="{F8AD76C4-9173-48E8-8552-058D9A340B9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3DC20CF6-148C-4FEF-954A-98729A707A15}" type="pres">
      <dgm:prSet presAssocID="{F8AD76C4-9173-48E8-8552-058D9A340B9C}" presName="spaceRect" presStyleCnt="0"/>
      <dgm:spPr/>
    </dgm:pt>
    <dgm:pt modelId="{D8D1B1E8-1A01-4E60-B6F0-6D51832F6F86}" type="pres">
      <dgm:prSet presAssocID="{F8AD76C4-9173-48E8-8552-058D9A340B9C}" presName="textRect" presStyleLbl="revTx" presStyleIdx="1" presStyleCnt="4">
        <dgm:presLayoutVars>
          <dgm:chMax val="1"/>
          <dgm:chPref val="1"/>
        </dgm:presLayoutVars>
      </dgm:prSet>
      <dgm:spPr/>
    </dgm:pt>
    <dgm:pt modelId="{048A18B0-9618-4B5A-86B9-B2C338F32A7B}" type="pres">
      <dgm:prSet presAssocID="{F0DC9DA9-65DE-4FAD-8982-BED25902AC9D}" presName="sibTrans" presStyleCnt="0"/>
      <dgm:spPr/>
    </dgm:pt>
    <dgm:pt modelId="{5097F15E-B94B-4A34-BE90-EC10C5737872}" type="pres">
      <dgm:prSet presAssocID="{906D2562-6185-46A7-8952-E085426D4A3F}" presName="compNode" presStyleCnt="0"/>
      <dgm:spPr/>
    </dgm:pt>
    <dgm:pt modelId="{DCDF2A83-6563-4B6F-AA0E-B21C875195E2}" type="pres">
      <dgm:prSet presAssocID="{906D2562-6185-46A7-8952-E085426D4A3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1D924DD0-EE7F-4C2E-9659-E0B6928739BD}" type="pres">
      <dgm:prSet presAssocID="{906D2562-6185-46A7-8952-E085426D4A3F}" presName="spaceRect" presStyleCnt="0"/>
      <dgm:spPr/>
    </dgm:pt>
    <dgm:pt modelId="{C7827EE0-537D-4AB2-9241-C041D828CF84}" type="pres">
      <dgm:prSet presAssocID="{906D2562-6185-46A7-8952-E085426D4A3F}" presName="textRect" presStyleLbl="revTx" presStyleIdx="2" presStyleCnt="4">
        <dgm:presLayoutVars>
          <dgm:chMax val="1"/>
          <dgm:chPref val="1"/>
        </dgm:presLayoutVars>
      </dgm:prSet>
      <dgm:spPr/>
    </dgm:pt>
    <dgm:pt modelId="{13D34DAF-500E-4C4A-B54A-CCEF9C35BE02}" type="pres">
      <dgm:prSet presAssocID="{2274A4C1-034B-4A5E-BE4E-8096E5681D65}" presName="sibTrans" presStyleCnt="0"/>
      <dgm:spPr/>
    </dgm:pt>
    <dgm:pt modelId="{76401111-7C6D-436A-81DC-581FE3F578BF}" type="pres">
      <dgm:prSet presAssocID="{0CDEC1ED-8898-442D-8EDD-7EA5778C46E3}" presName="compNode" presStyleCnt="0"/>
      <dgm:spPr/>
    </dgm:pt>
    <dgm:pt modelId="{945128A5-A231-42BC-A989-4D0C9A13C2F2}" type="pres">
      <dgm:prSet presAssocID="{0CDEC1ED-8898-442D-8EDD-7EA5778C46E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8D0FF484-C2C0-4889-991A-3781BF644024}" type="pres">
      <dgm:prSet presAssocID="{0CDEC1ED-8898-442D-8EDD-7EA5778C46E3}" presName="spaceRect" presStyleCnt="0"/>
      <dgm:spPr/>
    </dgm:pt>
    <dgm:pt modelId="{4C8A7EAB-588C-425B-B4DA-1FBDCA60B164}" type="pres">
      <dgm:prSet presAssocID="{0CDEC1ED-8898-442D-8EDD-7EA5778C46E3}" presName="textRect" presStyleLbl="revTx" presStyleIdx="3" presStyleCnt="4" custScaleX="126151">
        <dgm:presLayoutVars>
          <dgm:chMax val="1"/>
          <dgm:chPref val="1"/>
        </dgm:presLayoutVars>
      </dgm:prSet>
      <dgm:spPr/>
    </dgm:pt>
  </dgm:ptLst>
  <dgm:cxnLst>
    <dgm:cxn modelId="{843EB833-A334-4B31-A42C-C4545CE69103}" type="presOf" srcId="{7D482A03-A348-4774-B7E2-96C5953EFF7E}" destId="{29397E7A-0F3B-4821-97FC-6F1D2BD61367}" srcOrd="0" destOrd="0" presId="urn:microsoft.com/office/officeart/2018/2/layout/IconLabelList"/>
    <dgm:cxn modelId="{4CB58E65-2554-45FE-83BE-2608615CCDBF}" type="presOf" srcId="{906D2562-6185-46A7-8952-E085426D4A3F}" destId="{C7827EE0-537D-4AB2-9241-C041D828CF84}" srcOrd="0" destOrd="0" presId="urn:microsoft.com/office/officeart/2018/2/layout/IconLabelList"/>
    <dgm:cxn modelId="{A066D381-8867-45E0-B427-1F84D79220FC}" type="presOf" srcId="{D01A9CF5-1F06-4EB3-9042-C683D408C3C8}" destId="{B7D0E297-5C19-4B07-98BD-03C7BFE59D30}" srcOrd="0" destOrd="0" presId="urn:microsoft.com/office/officeart/2018/2/layout/IconLabelList"/>
    <dgm:cxn modelId="{58580483-B559-41F1-9F5C-F3848EDC3EBA}" srcId="{7D482A03-A348-4774-B7E2-96C5953EFF7E}" destId="{D01A9CF5-1F06-4EB3-9042-C683D408C3C8}" srcOrd="0" destOrd="0" parTransId="{5BE5D52E-83E2-4BED-A43B-7A0BB38F6D70}" sibTransId="{39495A65-35D3-4575-8E85-A51994C0441F}"/>
    <dgm:cxn modelId="{68BADB83-1B37-43F9-87B2-FEB926F9DC55}" type="presOf" srcId="{0CDEC1ED-8898-442D-8EDD-7EA5778C46E3}" destId="{4C8A7EAB-588C-425B-B4DA-1FBDCA60B164}" srcOrd="0" destOrd="0" presId="urn:microsoft.com/office/officeart/2018/2/layout/IconLabelList"/>
    <dgm:cxn modelId="{F72BCD92-D26E-4601-9686-9E555B39D82C}" type="presOf" srcId="{F8AD76C4-9173-48E8-8552-058D9A340B9C}" destId="{D8D1B1E8-1A01-4E60-B6F0-6D51832F6F86}" srcOrd="0" destOrd="0" presId="urn:microsoft.com/office/officeart/2018/2/layout/IconLabelList"/>
    <dgm:cxn modelId="{4B7F0DAD-87DC-46A2-9B8E-AE1F3CA29C10}" srcId="{7D482A03-A348-4774-B7E2-96C5953EFF7E}" destId="{906D2562-6185-46A7-8952-E085426D4A3F}" srcOrd="2" destOrd="0" parTransId="{F92AAD20-D4CC-4337-B3BD-036F4905EFE1}" sibTransId="{2274A4C1-034B-4A5E-BE4E-8096E5681D65}"/>
    <dgm:cxn modelId="{554759B8-F0F1-4D73-8A29-2D68E27FFB9A}" srcId="{7D482A03-A348-4774-B7E2-96C5953EFF7E}" destId="{F8AD76C4-9173-48E8-8552-058D9A340B9C}" srcOrd="1" destOrd="0" parTransId="{B8FBF491-F6DB-4484-B086-0899E6EC474E}" sibTransId="{F0DC9DA9-65DE-4FAD-8982-BED25902AC9D}"/>
    <dgm:cxn modelId="{FF752EE0-BD1F-4121-A1E0-07968C7AFE7E}" srcId="{7D482A03-A348-4774-B7E2-96C5953EFF7E}" destId="{0CDEC1ED-8898-442D-8EDD-7EA5778C46E3}" srcOrd="3" destOrd="0" parTransId="{1196DDE7-B9C9-406C-A947-1F709283A046}" sibTransId="{39ED1D0A-61F3-486D-AF6D-09DE74323232}"/>
    <dgm:cxn modelId="{A3E12866-A2BF-47DE-939A-8526EB7C1C95}" type="presParOf" srcId="{29397E7A-0F3B-4821-97FC-6F1D2BD61367}" destId="{24216EF7-55D8-4460-9650-F888C5689C3A}" srcOrd="0" destOrd="0" presId="urn:microsoft.com/office/officeart/2018/2/layout/IconLabelList"/>
    <dgm:cxn modelId="{2DC9BE40-A39C-4105-9661-C08C3286DF47}" type="presParOf" srcId="{24216EF7-55D8-4460-9650-F888C5689C3A}" destId="{AFBB0BB6-DA8F-4959-BE46-C0ADE27028B7}" srcOrd="0" destOrd="0" presId="urn:microsoft.com/office/officeart/2018/2/layout/IconLabelList"/>
    <dgm:cxn modelId="{809389B9-8096-4168-A640-1373F97D9916}" type="presParOf" srcId="{24216EF7-55D8-4460-9650-F888C5689C3A}" destId="{E3B9932E-84DE-4E36-A6B8-3DEC76F0E1D3}" srcOrd="1" destOrd="0" presId="urn:microsoft.com/office/officeart/2018/2/layout/IconLabelList"/>
    <dgm:cxn modelId="{AACA057F-F65E-4690-8512-D6D1782086E0}" type="presParOf" srcId="{24216EF7-55D8-4460-9650-F888C5689C3A}" destId="{B7D0E297-5C19-4B07-98BD-03C7BFE59D30}" srcOrd="2" destOrd="0" presId="urn:microsoft.com/office/officeart/2018/2/layout/IconLabelList"/>
    <dgm:cxn modelId="{73A30712-6307-4DF9-8D8C-2CADAD283473}" type="presParOf" srcId="{29397E7A-0F3B-4821-97FC-6F1D2BD61367}" destId="{47CDE0A5-ACD5-4B17-ACC2-8E0F67E351D5}" srcOrd="1" destOrd="0" presId="urn:microsoft.com/office/officeart/2018/2/layout/IconLabelList"/>
    <dgm:cxn modelId="{21A67594-066C-45AC-9372-06B2F329005B}" type="presParOf" srcId="{29397E7A-0F3B-4821-97FC-6F1D2BD61367}" destId="{41020DA9-897A-4681-BBB8-852ABB28E3E7}" srcOrd="2" destOrd="0" presId="urn:microsoft.com/office/officeart/2018/2/layout/IconLabelList"/>
    <dgm:cxn modelId="{DBBF10F4-9AA5-492F-9D82-18733FD7F8B3}" type="presParOf" srcId="{41020DA9-897A-4681-BBB8-852ABB28E3E7}" destId="{F243010C-AC77-4C4C-BB45-EBBE051D3F80}" srcOrd="0" destOrd="0" presId="urn:microsoft.com/office/officeart/2018/2/layout/IconLabelList"/>
    <dgm:cxn modelId="{5CBE3D2A-6D62-46AB-B60A-DE7ED4B55A3A}" type="presParOf" srcId="{41020DA9-897A-4681-BBB8-852ABB28E3E7}" destId="{3DC20CF6-148C-4FEF-954A-98729A707A15}" srcOrd="1" destOrd="0" presId="urn:microsoft.com/office/officeart/2018/2/layout/IconLabelList"/>
    <dgm:cxn modelId="{BCB34C1B-33AC-4283-97E1-443459B0883E}" type="presParOf" srcId="{41020DA9-897A-4681-BBB8-852ABB28E3E7}" destId="{D8D1B1E8-1A01-4E60-B6F0-6D51832F6F86}" srcOrd="2" destOrd="0" presId="urn:microsoft.com/office/officeart/2018/2/layout/IconLabelList"/>
    <dgm:cxn modelId="{9B0C58F6-B1F3-4FA1-81F7-06BD087149F7}" type="presParOf" srcId="{29397E7A-0F3B-4821-97FC-6F1D2BD61367}" destId="{048A18B0-9618-4B5A-86B9-B2C338F32A7B}" srcOrd="3" destOrd="0" presId="urn:microsoft.com/office/officeart/2018/2/layout/IconLabelList"/>
    <dgm:cxn modelId="{F73DED8F-ADBE-4A64-80A5-801600F87A1C}" type="presParOf" srcId="{29397E7A-0F3B-4821-97FC-6F1D2BD61367}" destId="{5097F15E-B94B-4A34-BE90-EC10C5737872}" srcOrd="4" destOrd="0" presId="urn:microsoft.com/office/officeart/2018/2/layout/IconLabelList"/>
    <dgm:cxn modelId="{99EF6937-7637-4985-8391-FDA708849605}" type="presParOf" srcId="{5097F15E-B94B-4A34-BE90-EC10C5737872}" destId="{DCDF2A83-6563-4B6F-AA0E-B21C875195E2}" srcOrd="0" destOrd="0" presId="urn:microsoft.com/office/officeart/2018/2/layout/IconLabelList"/>
    <dgm:cxn modelId="{3AA3671E-186D-4F3B-AE31-5891FA9319D0}" type="presParOf" srcId="{5097F15E-B94B-4A34-BE90-EC10C5737872}" destId="{1D924DD0-EE7F-4C2E-9659-E0B6928739BD}" srcOrd="1" destOrd="0" presId="urn:microsoft.com/office/officeart/2018/2/layout/IconLabelList"/>
    <dgm:cxn modelId="{CCF80627-62C9-4F9D-8C0C-B498EE9E692C}" type="presParOf" srcId="{5097F15E-B94B-4A34-BE90-EC10C5737872}" destId="{C7827EE0-537D-4AB2-9241-C041D828CF84}" srcOrd="2" destOrd="0" presId="urn:microsoft.com/office/officeart/2018/2/layout/IconLabelList"/>
    <dgm:cxn modelId="{6674D093-0122-4D7C-89B5-1E062F543A13}" type="presParOf" srcId="{29397E7A-0F3B-4821-97FC-6F1D2BD61367}" destId="{13D34DAF-500E-4C4A-B54A-CCEF9C35BE02}" srcOrd="5" destOrd="0" presId="urn:microsoft.com/office/officeart/2018/2/layout/IconLabelList"/>
    <dgm:cxn modelId="{8EEA4BC4-783E-4C70-93AE-E748DA3A8024}" type="presParOf" srcId="{29397E7A-0F3B-4821-97FC-6F1D2BD61367}" destId="{76401111-7C6D-436A-81DC-581FE3F578BF}" srcOrd="6" destOrd="0" presId="urn:microsoft.com/office/officeart/2018/2/layout/IconLabelList"/>
    <dgm:cxn modelId="{29EAE014-666A-4F36-AB55-E503CA42158E}" type="presParOf" srcId="{76401111-7C6D-436A-81DC-581FE3F578BF}" destId="{945128A5-A231-42BC-A989-4D0C9A13C2F2}" srcOrd="0" destOrd="0" presId="urn:microsoft.com/office/officeart/2018/2/layout/IconLabelList"/>
    <dgm:cxn modelId="{35DF6C19-3CC3-40D9-B282-3BF63A11FEE8}" type="presParOf" srcId="{76401111-7C6D-436A-81DC-581FE3F578BF}" destId="{8D0FF484-C2C0-4889-991A-3781BF644024}" srcOrd="1" destOrd="0" presId="urn:microsoft.com/office/officeart/2018/2/layout/IconLabelList"/>
    <dgm:cxn modelId="{23F42C0A-7826-4F32-8F25-3D666B50B127}" type="presParOf" srcId="{76401111-7C6D-436A-81DC-581FE3F578BF}" destId="{4C8A7EAB-588C-425B-B4DA-1FBDCA60B16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69FF4-C694-4FD8-81F8-AC26EEBC2F51}">
      <dsp:nvSpPr>
        <dsp:cNvPr id="0" name=""/>
        <dsp:cNvSpPr/>
      </dsp:nvSpPr>
      <dsp:spPr>
        <a:xfrm>
          <a:off x="0" y="88696"/>
          <a:ext cx="76200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Not for profit children’s mental health agency</a:t>
          </a:r>
        </a:p>
      </dsp:txBody>
      <dsp:txXfrm>
        <a:off x="42663" y="131359"/>
        <a:ext cx="7534674" cy="788627"/>
      </dsp:txXfrm>
    </dsp:sp>
    <dsp:sp modelId="{968B745C-7269-438C-92DF-36461A994497}">
      <dsp:nvSpPr>
        <dsp:cNvPr id="0" name=""/>
        <dsp:cNvSpPr/>
      </dsp:nvSpPr>
      <dsp:spPr>
        <a:xfrm>
          <a:off x="0" y="1026009"/>
          <a:ext cx="76200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 Provide services for children, youth and their families 0-18 years of age</a:t>
          </a:r>
        </a:p>
      </dsp:txBody>
      <dsp:txXfrm>
        <a:off x="42663" y="1068672"/>
        <a:ext cx="7534674" cy="788627"/>
      </dsp:txXfrm>
    </dsp:sp>
    <dsp:sp modelId="{8A722413-5439-4B85-9BD1-C6D8BC9822E1}">
      <dsp:nvSpPr>
        <dsp:cNvPr id="0" name=""/>
        <dsp:cNvSpPr/>
      </dsp:nvSpPr>
      <dsp:spPr>
        <a:xfrm>
          <a:off x="0" y="1963323"/>
          <a:ext cx="76200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 provide a range of services that can be tailored to the needs of the children/youth and families</a:t>
          </a:r>
        </a:p>
      </dsp:txBody>
      <dsp:txXfrm>
        <a:off x="42663" y="2005986"/>
        <a:ext cx="7534674" cy="788627"/>
      </dsp:txXfrm>
    </dsp:sp>
    <dsp:sp modelId="{F9D71776-DBBB-44A4-BB7E-7DA936091EF3}">
      <dsp:nvSpPr>
        <dsp:cNvPr id="0" name=""/>
        <dsp:cNvSpPr/>
      </dsp:nvSpPr>
      <dsp:spPr>
        <a:xfrm>
          <a:off x="0" y="2900636"/>
          <a:ext cx="76200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 offer free mental health services</a:t>
          </a:r>
        </a:p>
      </dsp:txBody>
      <dsp:txXfrm>
        <a:off x="42663" y="2943299"/>
        <a:ext cx="7534674" cy="788627"/>
      </dsp:txXfrm>
    </dsp:sp>
    <dsp:sp modelId="{0AB92DA0-7039-4D09-B9C4-8C07C4C32E40}">
      <dsp:nvSpPr>
        <dsp:cNvPr id="0" name=""/>
        <dsp:cNvSpPr/>
      </dsp:nvSpPr>
      <dsp:spPr>
        <a:xfrm>
          <a:off x="0" y="3837950"/>
          <a:ext cx="76200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 Brantford, we are the Lead agency for children and youth mental health</a:t>
          </a:r>
        </a:p>
      </dsp:txBody>
      <dsp:txXfrm>
        <a:off x="42663" y="3880613"/>
        <a:ext cx="7534674" cy="788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A1DA9-0796-4532-A255-A09267A46F31}">
      <dsp:nvSpPr>
        <dsp:cNvPr id="0" name=""/>
        <dsp:cNvSpPr/>
      </dsp:nvSpPr>
      <dsp:spPr>
        <a:xfrm>
          <a:off x="0" y="19049"/>
          <a:ext cx="2381250" cy="142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Millies Milestones</a:t>
          </a:r>
        </a:p>
      </dsp:txBody>
      <dsp:txXfrm>
        <a:off x="0" y="19049"/>
        <a:ext cx="2381250" cy="1428750"/>
      </dsp:txXfrm>
    </dsp:sp>
    <dsp:sp modelId="{43EA1C88-0E2C-425B-BA24-605CD1A4EF45}">
      <dsp:nvSpPr>
        <dsp:cNvPr id="0" name=""/>
        <dsp:cNvSpPr/>
      </dsp:nvSpPr>
      <dsp:spPr>
        <a:xfrm>
          <a:off x="2619374" y="19049"/>
          <a:ext cx="2381250" cy="142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Triple P</a:t>
          </a:r>
        </a:p>
      </dsp:txBody>
      <dsp:txXfrm>
        <a:off x="2619374" y="19049"/>
        <a:ext cx="2381250" cy="1428750"/>
      </dsp:txXfrm>
    </dsp:sp>
    <dsp:sp modelId="{45C86038-3F88-439E-A59A-58CF89D9E6FB}">
      <dsp:nvSpPr>
        <dsp:cNvPr id="0" name=""/>
        <dsp:cNvSpPr/>
      </dsp:nvSpPr>
      <dsp:spPr>
        <a:xfrm>
          <a:off x="5238749" y="19049"/>
          <a:ext cx="2381250" cy="142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Strongest Families</a:t>
          </a:r>
        </a:p>
      </dsp:txBody>
      <dsp:txXfrm>
        <a:off x="5238749" y="19049"/>
        <a:ext cx="2381250" cy="1428750"/>
      </dsp:txXfrm>
    </dsp:sp>
    <dsp:sp modelId="{A128FBF4-6D5F-42D7-930D-CF81FC8EEF6D}">
      <dsp:nvSpPr>
        <dsp:cNvPr id="0" name=""/>
        <dsp:cNvSpPr/>
      </dsp:nvSpPr>
      <dsp:spPr>
        <a:xfrm>
          <a:off x="0" y="1685925"/>
          <a:ext cx="2381250" cy="142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Parents For Children’s Mental Health Support Group (PCMH)</a:t>
          </a:r>
        </a:p>
      </dsp:txBody>
      <dsp:txXfrm>
        <a:off x="0" y="1685925"/>
        <a:ext cx="2381250" cy="1428750"/>
      </dsp:txXfrm>
    </dsp:sp>
    <dsp:sp modelId="{0173359A-5145-4941-B258-B0BC67E95B82}">
      <dsp:nvSpPr>
        <dsp:cNvPr id="0" name=""/>
        <dsp:cNvSpPr/>
      </dsp:nvSpPr>
      <dsp:spPr>
        <a:xfrm>
          <a:off x="2619374" y="1685925"/>
          <a:ext cx="2381250" cy="142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Office Based Counselling </a:t>
          </a:r>
        </a:p>
      </dsp:txBody>
      <dsp:txXfrm>
        <a:off x="2619374" y="1685925"/>
        <a:ext cx="2381250" cy="1428750"/>
      </dsp:txXfrm>
    </dsp:sp>
    <dsp:sp modelId="{73F0B9F9-827E-4267-A2F6-D8CE73BF08F0}">
      <dsp:nvSpPr>
        <dsp:cNvPr id="0" name=""/>
        <dsp:cNvSpPr/>
      </dsp:nvSpPr>
      <dsp:spPr>
        <a:xfrm>
          <a:off x="5238749" y="1685925"/>
          <a:ext cx="2381250" cy="142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Intensive Child and Family Services </a:t>
          </a:r>
        </a:p>
      </dsp:txBody>
      <dsp:txXfrm>
        <a:off x="5238749" y="1685925"/>
        <a:ext cx="2381250" cy="1428750"/>
      </dsp:txXfrm>
    </dsp:sp>
    <dsp:sp modelId="{E1FAC4F6-EC67-4EB5-ABA1-E350D3D550EC}">
      <dsp:nvSpPr>
        <dsp:cNvPr id="0" name=""/>
        <dsp:cNvSpPr/>
      </dsp:nvSpPr>
      <dsp:spPr>
        <a:xfrm>
          <a:off x="0" y="3340969"/>
          <a:ext cx="2381250" cy="142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Daycare Consultations</a:t>
          </a:r>
        </a:p>
      </dsp:txBody>
      <dsp:txXfrm>
        <a:off x="0" y="3340969"/>
        <a:ext cx="2381250" cy="1428750"/>
      </dsp:txXfrm>
    </dsp:sp>
    <dsp:sp modelId="{007FA322-C0BA-4B32-A593-B6163874B802}">
      <dsp:nvSpPr>
        <dsp:cNvPr id="0" name=""/>
        <dsp:cNvSpPr/>
      </dsp:nvSpPr>
      <dsp:spPr>
        <a:xfrm>
          <a:off x="2619374" y="3340969"/>
          <a:ext cx="2381250" cy="142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Autism Services</a:t>
          </a:r>
        </a:p>
      </dsp:txBody>
      <dsp:txXfrm>
        <a:off x="2619374" y="3340969"/>
        <a:ext cx="2381250" cy="1428750"/>
      </dsp:txXfrm>
    </dsp:sp>
    <dsp:sp modelId="{789921A3-CC7E-48CE-94D4-33C63A1CA5A8}">
      <dsp:nvSpPr>
        <dsp:cNvPr id="0" name=""/>
        <dsp:cNvSpPr/>
      </dsp:nvSpPr>
      <dsp:spPr>
        <a:xfrm>
          <a:off x="5219485" y="3340969"/>
          <a:ext cx="2381250" cy="142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Caregiver Workshops</a:t>
          </a:r>
        </a:p>
      </dsp:txBody>
      <dsp:txXfrm>
        <a:off x="5219485" y="3340969"/>
        <a:ext cx="2381250" cy="14287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C045D-4517-4D4F-84B2-1F41D5109D12}">
      <dsp:nvSpPr>
        <dsp:cNvPr id="0" name=""/>
        <dsp:cNvSpPr/>
      </dsp:nvSpPr>
      <dsp:spPr>
        <a:xfrm>
          <a:off x="0" y="13081"/>
          <a:ext cx="3657600" cy="22244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Phone 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519-752-5308</a:t>
          </a:r>
        </a:p>
      </dsp:txBody>
      <dsp:txXfrm>
        <a:off x="108589" y="121670"/>
        <a:ext cx="3440422" cy="2007284"/>
      </dsp:txXfrm>
    </dsp:sp>
    <dsp:sp modelId="{94584ED1-1E58-4DDE-8EB2-CA4D1DA03276}">
      <dsp:nvSpPr>
        <dsp:cNvPr id="0" name=""/>
        <dsp:cNvSpPr/>
      </dsp:nvSpPr>
      <dsp:spPr>
        <a:xfrm>
          <a:off x="0" y="2352744"/>
          <a:ext cx="3657600" cy="22244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Social Media  Event bright registration</a:t>
          </a:r>
        </a:p>
      </dsp:txBody>
      <dsp:txXfrm>
        <a:off x="108589" y="2461333"/>
        <a:ext cx="3440422" cy="20072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B0BB6-DA8F-4959-BE46-C0ADE27028B7}">
      <dsp:nvSpPr>
        <dsp:cNvPr id="0" name=""/>
        <dsp:cNvSpPr/>
      </dsp:nvSpPr>
      <dsp:spPr>
        <a:xfrm>
          <a:off x="1289999" y="479872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0E297-5C19-4B07-98BD-03C7BFE59D30}">
      <dsp:nvSpPr>
        <dsp:cNvPr id="0" name=""/>
        <dsp:cNvSpPr/>
      </dsp:nvSpPr>
      <dsp:spPr>
        <a:xfrm>
          <a:off x="794999" y="1597794"/>
          <a:ext cx="1800000" cy="743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Website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woodview.ca</a:t>
          </a:r>
        </a:p>
      </dsp:txBody>
      <dsp:txXfrm>
        <a:off x="794999" y="1597794"/>
        <a:ext cx="1800000" cy="743225"/>
      </dsp:txXfrm>
    </dsp:sp>
    <dsp:sp modelId="{F243010C-AC77-4C4C-BB45-EBBE051D3F80}">
      <dsp:nvSpPr>
        <dsp:cNvPr id="0" name=""/>
        <dsp:cNvSpPr/>
      </dsp:nvSpPr>
      <dsp:spPr>
        <a:xfrm>
          <a:off x="3405000" y="479872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1B1E8-1A01-4E60-B6F0-6D51832F6F86}">
      <dsp:nvSpPr>
        <dsp:cNvPr id="0" name=""/>
        <dsp:cNvSpPr/>
      </dsp:nvSpPr>
      <dsp:spPr>
        <a:xfrm>
          <a:off x="2910000" y="1597794"/>
          <a:ext cx="1800000" cy="743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Social Media</a:t>
          </a:r>
        </a:p>
      </dsp:txBody>
      <dsp:txXfrm>
        <a:off x="2910000" y="1597794"/>
        <a:ext cx="1800000" cy="743225"/>
      </dsp:txXfrm>
    </dsp:sp>
    <dsp:sp modelId="{DCDF2A83-6563-4B6F-AA0E-B21C875195E2}">
      <dsp:nvSpPr>
        <dsp:cNvPr id="0" name=""/>
        <dsp:cNvSpPr/>
      </dsp:nvSpPr>
      <dsp:spPr>
        <a:xfrm>
          <a:off x="5519999" y="479872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27EE0-537D-4AB2-9241-C041D828CF84}">
      <dsp:nvSpPr>
        <dsp:cNvPr id="0" name=""/>
        <dsp:cNvSpPr/>
      </dsp:nvSpPr>
      <dsp:spPr>
        <a:xfrm>
          <a:off x="5024999" y="1597794"/>
          <a:ext cx="1800000" cy="743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Phone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519-752-5308</a:t>
          </a:r>
        </a:p>
      </dsp:txBody>
      <dsp:txXfrm>
        <a:off x="5024999" y="1597794"/>
        <a:ext cx="1800000" cy="743225"/>
      </dsp:txXfrm>
    </dsp:sp>
    <dsp:sp modelId="{945128A5-A231-42BC-A989-4D0C9A13C2F2}">
      <dsp:nvSpPr>
        <dsp:cNvPr id="0" name=""/>
        <dsp:cNvSpPr/>
      </dsp:nvSpPr>
      <dsp:spPr>
        <a:xfrm>
          <a:off x="3405000" y="2791020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A7EAB-588C-425B-B4DA-1FBDCA60B164}">
      <dsp:nvSpPr>
        <dsp:cNvPr id="0" name=""/>
        <dsp:cNvSpPr/>
      </dsp:nvSpPr>
      <dsp:spPr>
        <a:xfrm>
          <a:off x="2674640" y="3908942"/>
          <a:ext cx="2270718" cy="743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General email general@woodview.ca </a:t>
          </a:r>
        </a:p>
      </dsp:txBody>
      <dsp:txXfrm>
        <a:off x="2674640" y="3908942"/>
        <a:ext cx="2270718" cy="743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BBCA9-F002-44A5-9A6A-8A2C07D7B1A4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9E551-8644-4633-BC20-6433918716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2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9E551-8644-4633-BC20-64339187168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43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7FD2-093D-4C29-8CFA-A0EFB68459BE}" type="datetimeFigureOut">
              <a:rPr lang="en-CA" smtClean="0"/>
              <a:pPr/>
              <a:t>2024-04-24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32BF-459F-4B7D-9062-0DFAB390F3B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7FD2-093D-4C29-8CFA-A0EFB68459BE}" type="datetimeFigureOut">
              <a:rPr lang="en-CA" smtClean="0"/>
              <a:pPr/>
              <a:t>2024-04-24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32BF-459F-4B7D-9062-0DFAB390F3B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7FD2-093D-4C29-8CFA-A0EFB68459BE}" type="datetimeFigureOut">
              <a:rPr lang="en-CA" smtClean="0"/>
              <a:pPr/>
              <a:t>2024-04-24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32BF-459F-4B7D-9062-0DFAB390F3B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7FD2-093D-4C29-8CFA-A0EFB68459BE}" type="datetimeFigureOut">
              <a:rPr lang="en-CA" smtClean="0"/>
              <a:pPr/>
              <a:t>2024-04-24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32BF-459F-4B7D-9062-0DFAB390F3B9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DA8FDD-3C93-4463-B976-896FFE311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9887" r="14834" b="8137"/>
          <a:stretch/>
        </p:blipFill>
        <p:spPr>
          <a:xfrm>
            <a:off x="8500327" y="5517232"/>
            <a:ext cx="611561" cy="6290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7FD2-093D-4C29-8CFA-A0EFB68459BE}" type="datetimeFigureOut">
              <a:rPr lang="en-CA" smtClean="0"/>
              <a:pPr/>
              <a:t>2024-04-24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32BF-459F-4B7D-9062-0DFAB390F3B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7FD2-093D-4C29-8CFA-A0EFB68459BE}" type="datetimeFigureOut">
              <a:rPr lang="en-CA" smtClean="0"/>
              <a:pPr/>
              <a:t>2024-04-24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32BF-459F-4B7D-9062-0DFAB390F3B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7FD2-093D-4C29-8CFA-A0EFB68459BE}" type="datetimeFigureOut">
              <a:rPr lang="en-CA" smtClean="0"/>
              <a:pPr/>
              <a:t>2024-04-24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32BF-459F-4B7D-9062-0DFAB390F3B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7FD2-093D-4C29-8CFA-A0EFB68459BE}" type="datetimeFigureOut">
              <a:rPr lang="en-CA" smtClean="0"/>
              <a:pPr/>
              <a:t>2024-04-24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32BF-459F-4B7D-9062-0DFAB390F3B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7FD2-093D-4C29-8CFA-A0EFB68459BE}" type="datetimeFigureOut">
              <a:rPr lang="en-CA" smtClean="0"/>
              <a:pPr/>
              <a:t>2024-04-24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32BF-459F-4B7D-9062-0DFAB390F3B9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7FD2-093D-4C29-8CFA-A0EFB68459BE}" type="datetimeFigureOut">
              <a:rPr lang="en-CA" smtClean="0"/>
              <a:pPr/>
              <a:t>2024-04-24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32BF-459F-4B7D-9062-0DFAB390F3B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7FD2-093D-4C29-8CFA-A0EFB68459BE}" type="datetimeFigureOut">
              <a:rPr lang="en-CA" smtClean="0"/>
              <a:pPr/>
              <a:t>2024-04-24</a:t>
            </a:fld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1B32BF-459F-4B7D-9062-0DFAB390F3B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D51B32BF-459F-4B7D-9062-0DFAB390F3B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BE47FD2-093D-4C29-8CFA-A0EFB68459BE}" type="datetimeFigureOut">
              <a:rPr lang="en-CA" smtClean="0"/>
              <a:pPr/>
              <a:t>2024-04-24</a:t>
            </a:fld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0C62FA-5162-44F4-AE49-571EB039A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9887" r="14834" b="8137"/>
          <a:stretch/>
        </p:blipFill>
        <p:spPr>
          <a:xfrm>
            <a:off x="8500327" y="5517232"/>
            <a:ext cx="611561" cy="6290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eader_brantford">
            <a:extLst>
              <a:ext uri="{FF2B5EF4-FFF2-40B4-BE49-F238E27FC236}">
                <a16:creationId xmlns:a16="http://schemas.microsoft.com/office/drawing/2014/main" id="{035009EB-1DC1-4672-A5B4-989D06A4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24744"/>
            <a:ext cx="4696259" cy="218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AC5DB3-61E9-3504-854A-1872C32DF992}"/>
              </a:ext>
            </a:extLst>
          </p:cNvPr>
          <p:cNvSpPr txBox="1"/>
          <p:nvPr/>
        </p:nvSpPr>
        <p:spPr>
          <a:xfrm>
            <a:off x="1547664" y="4005064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66CC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Inspiring Hope and Strengthening Lives for Over 60 Years</a:t>
            </a:r>
            <a:endParaRPr lang="en-CA" sz="2800" b="1" dirty="0">
              <a:solidFill>
                <a:srgbClr val="0066CC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660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A1309-8AB5-7444-A81B-9D9318FF4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1" y="1546539"/>
            <a:ext cx="8134443" cy="4800600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 err="1"/>
              <a:t>Woodview</a:t>
            </a:r>
            <a:endParaRPr lang="en-US" b="1" dirty="0"/>
          </a:p>
          <a:p>
            <a:pPr marL="114300" indent="0">
              <a:buNone/>
            </a:pPr>
            <a:r>
              <a:rPr lang="en-US" dirty="0"/>
              <a:t>      </a:t>
            </a:r>
            <a:r>
              <a:rPr lang="en-US" dirty="0" err="1"/>
              <a:t>Woodview.ca</a:t>
            </a:r>
            <a:r>
              <a:rPr lang="en-US" dirty="0"/>
              <a:t>            @</a:t>
            </a:r>
            <a:r>
              <a:rPr lang="en-US" dirty="0" err="1"/>
              <a:t>woodivewmhas</a:t>
            </a:r>
            <a:r>
              <a:rPr lang="en-US" dirty="0"/>
              <a:t>           @</a:t>
            </a:r>
            <a:r>
              <a:rPr lang="en-US" dirty="0" err="1"/>
              <a:t>woodivewmhas</a:t>
            </a:r>
            <a:r>
              <a:rPr lang="en-US" dirty="0"/>
              <a:t>    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 err="1"/>
              <a:t>Woodview</a:t>
            </a:r>
            <a:r>
              <a:rPr lang="en-US" b="1" dirty="0"/>
              <a:t> in the Square (youth focus)</a:t>
            </a:r>
          </a:p>
          <a:p>
            <a:pPr marL="114300" indent="0">
              <a:buNone/>
            </a:pPr>
            <a:r>
              <a:rPr lang="en-US" dirty="0"/>
              <a:t>       @</a:t>
            </a:r>
            <a:r>
              <a:rPr lang="en-US" dirty="0" err="1"/>
              <a:t>woodviewinthesquare</a:t>
            </a:r>
            <a:r>
              <a:rPr lang="en-US" dirty="0"/>
              <a:t>            @</a:t>
            </a:r>
            <a:r>
              <a:rPr lang="en-US" dirty="0" err="1"/>
              <a:t>woodviewinthesquare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 Suicide Prevention Brant</a:t>
            </a:r>
          </a:p>
          <a:p>
            <a:pPr marL="114300" indent="0">
              <a:buNone/>
            </a:pPr>
            <a:r>
              <a:rPr lang="en-US" dirty="0"/>
              <a:t>        @</a:t>
            </a:r>
            <a:r>
              <a:rPr lang="en-US" dirty="0" err="1"/>
              <a:t>suicidepreventionbrant</a:t>
            </a:r>
            <a:r>
              <a:rPr lang="en-US" dirty="0"/>
              <a:t>           @</a:t>
            </a:r>
            <a:r>
              <a:rPr lang="en-US" dirty="0" err="1"/>
              <a:t>suicidepreventionbrant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F25A4F-D87E-F540-AA2C-20C8F758F853}"/>
              </a:ext>
            </a:extLst>
          </p:cNvPr>
          <p:cNvGrpSpPr/>
          <p:nvPr/>
        </p:nvGrpSpPr>
        <p:grpSpPr>
          <a:xfrm>
            <a:off x="0" y="533283"/>
            <a:ext cx="7891452" cy="625709"/>
            <a:chOff x="0" y="476672"/>
            <a:chExt cx="5495089" cy="6257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80948E-56E0-2A4A-B5DC-AE3DFC438FE3}"/>
                </a:ext>
              </a:extLst>
            </p:cNvPr>
            <p:cNvSpPr/>
            <p:nvPr/>
          </p:nvSpPr>
          <p:spPr>
            <a:xfrm>
              <a:off x="0" y="476672"/>
              <a:ext cx="4788024" cy="625709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0D69A4-0CB8-914B-A38C-7B030FC14186}"/>
                </a:ext>
              </a:extLst>
            </p:cNvPr>
            <p:cNvSpPr/>
            <p:nvPr/>
          </p:nvSpPr>
          <p:spPr>
            <a:xfrm>
              <a:off x="125000" y="476672"/>
              <a:ext cx="5370089" cy="584775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marL="82296">
                <a:buClr>
                  <a:schemeClr val="tx1"/>
                </a:buClr>
                <a:buSzPct val="80000"/>
                <a:defRPr/>
              </a:pPr>
              <a:r>
                <a:rPr lang="en-US" sz="3200" b="1" dirty="0">
                  <a:solidFill>
                    <a:schemeClr val="bg1"/>
                  </a:solidFill>
                </a:rPr>
                <a:t>STAY CONNECTED</a:t>
              </a:r>
              <a:endParaRPr lang="en-US" sz="1000" b="1" cap="sm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12988F2D-3AB3-424A-AC6C-36B6E261EA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07108"/>
            <a:ext cx="745419" cy="5217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92A8823-A46C-F24A-AF69-02331EE55B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52954"/>
            <a:ext cx="536104" cy="536104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7DF96B2-1042-8248-AE54-D80890FCB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2352"/>
            <a:ext cx="432048" cy="48731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8CD870FB-A3B9-2940-9A19-4EE12B2CD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4" y="3121029"/>
            <a:ext cx="536104" cy="536104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25352A8C-C046-064E-9B92-C50DD21F6B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83271"/>
            <a:ext cx="745419" cy="521793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2C9E6019-23A2-704A-9DDF-B4906152A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1" y="4308500"/>
            <a:ext cx="536104" cy="536104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9EDB57D7-EC50-0E4C-A84D-1A25622E1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81" y="4302322"/>
            <a:ext cx="745419" cy="52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18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12D1-8FEE-4544-9C0C-44981AE88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57" y="1124744"/>
            <a:ext cx="7620000" cy="1143000"/>
          </a:xfrm>
        </p:spPr>
        <p:txBody>
          <a:bodyPr/>
          <a:lstStyle/>
          <a:p>
            <a:pPr algn="ctr"/>
            <a:r>
              <a:rPr lang="en-CA" dirty="0">
                <a:latin typeface="+mn-lt"/>
              </a:rPr>
              <a:t>Thank you for working with us to make accessing mental health services easier!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8F19FD-49BD-4E9D-9FB6-7562B1762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32"/>
          <a:stretch/>
        </p:blipFill>
        <p:spPr>
          <a:xfrm>
            <a:off x="0" y="4005064"/>
            <a:ext cx="8380715" cy="2496344"/>
          </a:xfrm>
        </p:spPr>
      </p:pic>
    </p:spTree>
    <p:extLst>
      <p:ext uri="{BB962C8B-B14F-4D97-AF65-F5344CB8AC3E}">
        <p14:creationId xmlns:p14="http://schemas.microsoft.com/office/powerpoint/2010/main" val="372528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C7CED3-8943-413E-75C5-9C40F64DB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cap="none" spc="-100" baseline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Who are we?</a:t>
            </a:r>
          </a:p>
        </p:txBody>
      </p:sp>
      <p:graphicFrame>
        <p:nvGraphicFramePr>
          <p:cNvPr id="22" name="Content Placeholder 5">
            <a:extLst>
              <a:ext uri="{FF2B5EF4-FFF2-40B4-BE49-F238E27FC236}">
                <a16:creationId xmlns:a16="http://schemas.microsoft.com/office/drawing/2014/main" id="{3F9331BF-DAEC-B233-FAA6-57C367E6C4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527085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899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0AC95-CD0B-9D4D-99BB-13A8BF71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Did You Know?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78B9B-37FC-614A-A1D7-2B990D701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0" i="0" dirty="0"/>
              <a:t>We offer a variety of services to support you and your loved one:</a:t>
            </a:r>
            <a:endParaRPr lang="en-US" dirty="0"/>
          </a:p>
          <a:p>
            <a:pPr lvl="0"/>
            <a:r>
              <a:rPr lang="en-CA" b="0" i="0" dirty="0"/>
              <a:t>counselling and outreach services</a:t>
            </a:r>
          </a:p>
          <a:p>
            <a:pPr lvl="0"/>
            <a:r>
              <a:rPr lang="en-CA" b="0" i="0" dirty="0"/>
              <a:t>caregiver support and engagement</a:t>
            </a:r>
          </a:p>
          <a:p>
            <a:pPr lvl="0"/>
            <a:r>
              <a:rPr lang="en-CA" b="0" i="0" dirty="0"/>
              <a:t>youth hub</a:t>
            </a:r>
          </a:p>
          <a:p>
            <a:pPr lvl="0"/>
            <a:r>
              <a:rPr lang="en-CA" b="0" i="0" dirty="0"/>
              <a:t>autism services</a:t>
            </a:r>
          </a:p>
          <a:p>
            <a:pPr lvl="0"/>
            <a:r>
              <a:rPr lang="en-CA" b="0" i="0" dirty="0"/>
              <a:t>community education and training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29228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B750-3991-A718-4C9C-2DB211FBB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3200" b="1" dirty="0"/>
              <a:t>What Services Do We Provide 0-6?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193B2F-21DA-9254-D3D8-DE87B8C0EF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9833858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561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8360A-8AA9-AE8B-B82C-8D2D504C6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 anchor="ctr">
            <a:normAutofit/>
          </a:bodyPr>
          <a:lstStyle/>
          <a:p>
            <a:r>
              <a:rPr lang="en-CA" b="1" dirty="0"/>
              <a:t>Connecting to Services</a:t>
            </a:r>
          </a:p>
        </p:txBody>
      </p:sp>
      <p:pic>
        <p:nvPicPr>
          <p:cNvPr id="6" name="Content Placeholder 5" descr="Hand holding a blue telephone">
            <a:extLst>
              <a:ext uri="{FF2B5EF4-FFF2-40B4-BE49-F238E27FC236}">
                <a16:creationId xmlns:a16="http://schemas.microsoft.com/office/drawing/2014/main" id="{8EF669D5-945B-0B0D-F79E-3B5681C319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4864"/>
            <a:ext cx="3657600" cy="3168352"/>
          </a:xfr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62C9A7-7D54-A706-7E7C-6931A935A50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67294796"/>
              </p:ext>
            </p:extLst>
          </p:nvPr>
        </p:nvGraphicFramePr>
        <p:xfrm>
          <a:off x="4419600" y="1536192"/>
          <a:ext cx="3657600" cy="459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81365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307C8-2B46-6064-0759-4090C7A2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3600" b="1" dirty="0"/>
              <a:t>How Can An Educator Reach Out to Get More Information: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DC7DDE6-ED5B-B174-078A-64889A083F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418861"/>
              </p:ext>
            </p:extLst>
          </p:nvPr>
        </p:nvGraphicFramePr>
        <p:xfrm>
          <a:off x="457200" y="1268760"/>
          <a:ext cx="7620000" cy="513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013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90DF-24A1-3AA5-B3B7-95CD6AAE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52" y="5389306"/>
            <a:ext cx="7772400" cy="594626"/>
          </a:xfrm>
        </p:spPr>
        <p:txBody>
          <a:bodyPr anchor="b">
            <a:normAutofit/>
          </a:bodyPr>
          <a:lstStyle/>
          <a:p>
            <a:r>
              <a:rPr lang="en-CA" sz="3200" dirty="0"/>
              <a:t>Collaboration is key!</a:t>
            </a:r>
          </a:p>
        </p:txBody>
      </p:sp>
      <p:pic>
        <p:nvPicPr>
          <p:cNvPr id="5" name="Video 4" descr="People Planning">
            <a:extLst>
              <a:ext uri="{FF2B5EF4-FFF2-40B4-BE49-F238E27FC236}">
                <a16:creationId xmlns:a16="http://schemas.microsoft.com/office/drawing/2014/main" id="{176774C1-5913-3B0D-1846-BEECDC2318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640" r="2395" b="1"/>
          <a:stretch/>
        </p:blipFill>
        <p:spPr>
          <a:xfrm>
            <a:off x="0" y="-16227"/>
            <a:ext cx="8458200" cy="547080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1F416-D3CC-9736-658C-2B95D27F5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CA" sz="1100" dirty="0"/>
          </a:p>
          <a:p>
            <a:pPr>
              <a:lnSpc>
                <a:spcPct val="90000"/>
              </a:lnSpc>
            </a:pPr>
            <a:endParaRPr lang="en-CA" sz="11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AB3130-DC3C-430A-E0C4-FE2EACDD6BF2}"/>
              </a:ext>
            </a:extLst>
          </p:cNvPr>
          <p:cNvSpPr/>
          <p:nvPr/>
        </p:nvSpPr>
        <p:spPr>
          <a:xfrm>
            <a:off x="971600" y="6021288"/>
            <a:ext cx="6336704" cy="6934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92D05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Alone we can do so little; together we can do so much!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92D05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-Hellen Keller</a:t>
            </a:r>
          </a:p>
        </p:txBody>
      </p:sp>
    </p:spTree>
    <p:extLst>
      <p:ext uri="{BB962C8B-B14F-4D97-AF65-F5344CB8AC3E}">
        <p14:creationId xmlns:p14="http://schemas.microsoft.com/office/powerpoint/2010/main" val="406073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5349-B32C-6428-00FF-AEFE05348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b="1" dirty="0"/>
              <a:t>How To Know if </a:t>
            </a:r>
            <a:r>
              <a:rPr lang="en-CA" sz="3600" b="1" dirty="0" err="1"/>
              <a:t>Woodview</a:t>
            </a:r>
            <a:r>
              <a:rPr lang="en-CA" sz="3600" b="1" dirty="0"/>
              <a:t> Services Would be Beneficial: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C6B32-5C46-8BE1-72CF-2E4754034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>
              <a:lnSpc>
                <a:spcPct val="107000"/>
              </a:lnSpc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a family is identifying concerns with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behaviours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emotions and social functioning they can be supported by Education staff to make a referral.</a:t>
            </a: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parents are asking for supports.</a:t>
            </a:r>
          </a:p>
          <a:p>
            <a:pPr marL="685800" indent="0">
              <a:lnSpc>
                <a:spcPct val="107000"/>
              </a:lnSpc>
              <a:buNone/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indent="0">
              <a:lnSpc>
                <a:spcPct val="107000"/>
              </a:lnSpc>
              <a:buNone/>
            </a:pPr>
            <a:r>
              <a:rPr lang="en-US" sz="18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can you help:</a:t>
            </a:r>
            <a:endParaRPr lang="en-CA" sz="1800" b="1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 our information</a:t>
            </a: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Have our information at hand</a:t>
            </a: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dd our website link to your website</a:t>
            </a: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Daycare consultation may be a gateway for families accessing our services</a:t>
            </a: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1486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ABD5FD-C599-4941-9C6F-959C075AF6B0}"/>
              </a:ext>
            </a:extLst>
          </p:cNvPr>
          <p:cNvSpPr/>
          <p:nvPr/>
        </p:nvSpPr>
        <p:spPr>
          <a:xfrm>
            <a:off x="-21436" y="476672"/>
            <a:ext cx="2721228" cy="62570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5203F7-B514-4C00-B0CF-F0B7633673F0}"/>
              </a:ext>
            </a:extLst>
          </p:cNvPr>
          <p:cNvSpPr/>
          <p:nvPr/>
        </p:nvSpPr>
        <p:spPr>
          <a:xfrm>
            <a:off x="117737" y="476672"/>
            <a:ext cx="5755250" cy="58477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82296">
              <a:buClr>
                <a:schemeClr val="tx1"/>
              </a:buClr>
              <a:buSzPct val="80000"/>
              <a:defRPr/>
            </a:pPr>
            <a:r>
              <a:rPr lang="en-US" sz="3200" b="1" cap="small" dirty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QUESTIONS?</a:t>
            </a:r>
            <a:endParaRPr lang="en-US" sz="1000" b="1" cap="small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9F6BC-FF28-6898-1495-2989A4671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40768"/>
            <a:ext cx="7144258" cy="476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572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3">
      <a:dk1>
        <a:srgbClr val="000000"/>
      </a:dk1>
      <a:lt1>
        <a:sysClr val="window" lastClr="FFFFFF"/>
      </a:lt1>
      <a:dk2>
        <a:srgbClr val="0070C0"/>
      </a:dk2>
      <a:lt2>
        <a:srgbClr val="EEECE1"/>
      </a:lt2>
      <a:accent1>
        <a:srgbClr val="92D050"/>
      </a:accent1>
      <a:accent2>
        <a:srgbClr val="92D050"/>
      </a:accent2>
      <a:accent3>
        <a:srgbClr val="9BBB59"/>
      </a:accent3>
      <a:accent4>
        <a:srgbClr val="92D050"/>
      </a:accent4>
      <a:accent5>
        <a:srgbClr val="31859B"/>
      </a:accent5>
      <a:accent6>
        <a:srgbClr val="FFFF00"/>
      </a:accent6>
      <a:hlink>
        <a:srgbClr val="6565FF"/>
      </a:hlink>
      <a:folHlink>
        <a:srgbClr val="92D05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43D172A6E9854DB4787987757DAB9E" ma:contentTypeVersion="15" ma:contentTypeDescription="Create a new document." ma:contentTypeScope="" ma:versionID="19b9a11146ad57b52f91a949dededa74">
  <xsd:schema xmlns:xsd="http://www.w3.org/2001/XMLSchema" xmlns:xs="http://www.w3.org/2001/XMLSchema" xmlns:p="http://schemas.microsoft.com/office/2006/metadata/properties" xmlns:ns2="ceaf24f9-ad84-4844-83d1-6ca6a8960e09" xmlns:ns3="89f088b6-6d40-43fa-a319-90085512dcdf" targetNamespace="http://schemas.microsoft.com/office/2006/metadata/properties" ma:root="true" ma:fieldsID="3fae01ae101042a76411d7e1c900e352" ns2:_="" ns3:_="">
    <xsd:import namespace="ceaf24f9-ad84-4844-83d1-6ca6a8960e09"/>
    <xsd:import namespace="89f088b6-6d40-43fa-a319-90085512dc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af24f9-ad84-4844-83d1-6ca6a8960e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22beae5-d2bb-4710-9274-7eb3c172ec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088b6-6d40-43fa-a319-90085512dcd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d222b7a-4a76-481e-9635-864167227de3}" ma:internalName="TaxCatchAll" ma:showField="CatchAllData" ma:web="89f088b6-6d40-43fa-a319-90085512dc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af24f9-ad84-4844-83d1-6ca6a8960e09">
      <Terms xmlns="http://schemas.microsoft.com/office/infopath/2007/PartnerControls"/>
    </lcf76f155ced4ddcb4097134ff3c332f>
    <TaxCatchAll xmlns="89f088b6-6d40-43fa-a319-90085512dcdf" xsi:nil="true"/>
  </documentManagement>
</p:properties>
</file>

<file path=customXml/itemProps1.xml><?xml version="1.0" encoding="utf-8"?>
<ds:datastoreItem xmlns:ds="http://schemas.openxmlformats.org/officeDocument/2006/customXml" ds:itemID="{255CEA23-5A3A-4865-9688-393FE04938AA}"/>
</file>

<file path=customXml/itemProps2.xml><?xml version="1.0" encoding="utf-8"?>
<ds:datastoreItem xmlns:ds="http://schemas.openxmlformats.org/officeDocument/2006/customXml" ds:itemID="{2E66B69D-9E83-4A65-B8FB-6ADE8A2BB2B2}"/>
</file>

<file path=customXml/itemProps3.xml><?xml version="1.0" encoding="utf-8"?>
<ds:datastoreItem xmlns:ds="http://schemas.openxmlformats.org/officeDocument/2006/customXml" ds:itemID="{F6403E8C-E66F-41B5-BBED-2E46E8D00DB8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5845</TotalTime>
  <Words>326</Words>
  <Application>Microsoft Office PowerPoint</Application>
  <PresentationFormat>On-screen Show (4:3)</PresentationFormat>
  <Paragraphs>59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Adobe Devanagari</vt:lpstr>
      <vt:lpstr>Aptos</vt:lpstr>
      <vt:lpstr>Arial</vt:lpstr>
      <vt:lpstr>Calibri</vt:lpstr>
      <vt:lpstr>Cambria</vt:lpstr>
      <vt:lpstr>Adjacency</vt:lpstr>
      <vt:lpstr>PowerPoint Presentation</vt:lpstr>
      <vt:lpstr>Who are we?</vt:lpstr>
      <vt:lpstr>Did You Know?</vt:lpstr>
      <vt:lpstr>What Services Do We Provide 0-6?</vt:lpstr>
      <vt:lpstr>Connecting to Services</vt:lpstr>
      <vt:lpstr>How Can An Educator Reach Out to Get More Information: </vt:lpstr>
      <vt:lpstr>Collaboration is key!</vt:lpstr>
      <vt:lpstr>How To Know if Woodview Services Would be Beneficial:</vt:lpstr>
      <vt:lpstr>PowerPoint Presentation</vt:lpstr>
      <vt:lpstr>PowerPoint Presentation</vt:lpstr>
      <vt:lpstr>Thank you for working with us to make accessing mental health services easier!</vt:lpstr>
    </vt:vector>
  </TitlesOfParts>
  <Company>Woodview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cclattenburg</dc:creator>
  <cp:lastModifiedBy>Christina Ferrell</cp:lastModifiedBy>
  <cp:revision>492</cp:revision>
  <dcterms:created xsi:type="dcterms:W3CDTF">2017-05-19T20:58:04Z</dcterms:created>
  <dcterms:modified xsi:type="dcterms:W3CDTF">2024-04-24T21:07:11Z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0x010100E243D172A6E9854DB4787987757DAB9E</vt:lpwstr>
  </property>
</Properties>
</file>